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8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296" r:id="rId15"/>
    <p:sldId id="297" r:id="rId16"/>
  </p:sldIdLst>
  <p:sldSz cx="18288000" cy="10287000"/>
  <p:notesSz cx="6858000" cy="9144000"/>
  <p:embeddedFontLst>
    <p:embeddedFont>
      <p:font typeface="#9Slide02 Noi dung dai" panose="020B0604020202020204" charset="0"/>
      <p:regular r:id="rId19"/>
    </p:embeddedFont>
    <p:embeddedFont>
      <p:font typeface="#9Slide02 Tieu de dai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B"/>
    <a:srgbClr val="0000FF"/>
    <a:srgbClr val="ECB1CD"/>
    <a:srgbClr val="215968"/>
    <a:srgbClr val="FFFFFF"/>
    <a:srgbClr val="0099FF"/>
    <a:srgbClr val="F9EEE4"/>
    <a:srgbClr val="F6CF69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3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295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4EAC370-AD5E-B7E2-78C6-7ED77E696C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AF9E23A-37F6-55CB-CA89-2FDB7E4EDD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7860-84EF-4700-857E-7AA5F9EE5B4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7AED06-560A-BB3C-DF21-6A3D65DA53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2EC23CC-E316-5D49-3BEC-7CDDE6A8BB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16D77-62AE-4295-9609-7881933A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A135-F199-405A-AD03-1AD9020CAE4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8EBE4-3EDD-484C-B8F8-FCDA10DC7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6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2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7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2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4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9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3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51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8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9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5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15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7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01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69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22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6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E57A305-73EA-7E34-3B2D-2077773A509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4D13F81-F1F3-8739-CB7B-3D4C6CF4419B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3" name="Hình ảnh 12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D9AE7F07-EBBF-7CBA-9860-B6F83F63C6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D742654-6468-7C66-BB61-041F1D41625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2CAD29E-A23B-AC88-C89A-2629071A92F8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932D20A-3C2D-16CD-1D52-1D9F4C32A62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alo.me/g/xmubkw03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ttps://www.facebook.com/groups/97636430684893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4330" y="-204071"/>
            <a:ext cx="3828074" cy="2560025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468628" y="512289"/>
            <a:ext cx="3798858" cy="3798858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09052" y="47241"/>
            <a:ext cx="3940181" cy="2364108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5384078" y="1414826"/>
            <a:ext cx="11510308" cy="8603955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0514" y="360995"/>
            <a:ext cx="3940181" cy="2364108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4050273" y="2041207"/>
            <a:ext cx="1407412" cy="936568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122257" y="7455288"/>
            <a:ext cx="2309258" cy="3086786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534646" y="6703652"/>
            <a:ext cx="1484480" cy="150327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585316" y="-767724"/>
            <a:ext cx="3828074" cy="2560025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824" y="1543050"/>
            <a:ext cx="6361529" cy="14280983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83048" y="8206924"/>
            <a:ext cx="9462497" cy="5144158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79451" y="3480702"/>
            <a:ext cx="4558636" cy="23958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6EDBF36-F25E-423F-0FA5-90AD179CF8DF}"/>
              </a:ext>
            </a:extLst>
          </p:cNvPr>
          <p:cNvGrpSpPr/>
          <p:nvPr/>
        </p:nvGrpSpPr>
        <p:grpSpPr>
          <a:xfrm>
            <a:off x="7562530" y="3088581"/>
            <a:ext cx="2006490" cy="93653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94D6B24D-DC02-BFE4-0ABB-073ACE81FA81}"/>
                </a:ext>
              </a:extLst>
            </p:cNvPr>
            <p:cNvSpPr/>
            <p:nvPr/>
          </p:nvSpPr>
          <p:spPr>
            <a:xfrm>
              <a:off x="7599087" y="3197777"/>
              <a:ext cx="17620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Toán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E2F6840-46A6-5F03-8696-21A26F2060AE}"/>
              </a:ext>
            </a:extLst>
          </p:cNvPr>
          <p:cNvSpPr/>
          <p:nvPr/>
        </p:nvSpPr>
        <p:spPr>
          <a:xfrm>
            <a:off x="7278880" y="4785199"/>
            <a:ext cx="74914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LÀM ĐƯỢC NHỮNG GÌ?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9D95996-61AC-2DC6-7AE9-4C9682AD67C9}"/>
              </a:ext>
            </a:extLst>
          </p:cNvPr>
          <p:cNvSpPr/>
          <p:nvPr/>
        </p:nvSpPr>
        <p:spPr>
          <a:xfrm>
            <a:off x="13689940" y="7030636"/>
            <a:ext cx="20345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i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(Tiết 2)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4803730-CBD6-5883-8D68-B2BB2458E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99" y="0"/>
            <a:ext cx="17630077" cy="5905500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1FE2732-9491-CD58-1C6B-89645F11D771}"/>
              </a:ext>
            </a:extLst>
          </p:cNvPr>
          <p:cNvSpPr/>
          <p:nvPr/>
        </p:nvSpPr>
        <p:spPr>
          <a:xfrm>
            <a:off x="1406637" y="6216458"/>
            <a:ext cx="15474725" cy="1995104"/>
          </a:xfrm>
          <a:prstGeom prst="roundRect">
            <a:avLst>
              <a:gd name="adj" fmla="val 6509"/>
            </a:avLst>
          </a:prstGeom>
          <a:solidFill>
            <a:srgbClr val="FFFDEB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Với a = 3, b = 2, c = 5 thì a x b x c = 3 x 2 x 5 = 30</a:t>
            </a:r>
            <a:endParaRPr lang="en-US" sz="5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43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https://zalo.me/g/xmubkw031</a:t>
            </a:r>
            <a:r>
              <a:rPr kumimoji="0" lang="vi-VN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  </a:t>
            </a:r>
            <a:endParaRPr kumimoji="0" lang="en-US" sz="40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EAE10F3-B5B0-C6D2-600C-94F482551A9B}"/>
              </a:ext>
            </a:extLst>
          </p:cNvPr>
          <p:cNvSpPr/>
          <p:nvPr/>
        </p:nvSpPr>
        <p:spPr>
          <a:xfrm>
            <a:off x="323292" y="114300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81B2474-3B33-44F1-7DC7-F3681A689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145"/>
            <a:ext cx="14338044" cy="376450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8FF9404-8B1B-EC48-D747-C3BB9EA44C0F}"/>
              </a:ext>
            </a:extLst>
          </p:cNvPr>
          <p:cNvSpPr/>
          <p:nvPr/>
        </p:nvSpPr>
        <p:spPr>
          <a:xfrm>
            <a:off x="1981200" y="3871664"/>
            <a:ext cx="14859000" cy="6224836"/>
          </a:xfrm>
          <a:prstGeom prst="roundRect">
            <a:avLst>
              <a:gd name="adj" fmla="val 5758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073DD72-7D4E-0335-5C93-BA041C897F45}"/>
              </a:ext>
            </a:extLst>
          </p:cNvPr>
          <p:cNvSpPr/>
          <p:nvPr/>
        </p:nvSpPr>
        <p:spPr>
          <a:xfrm>
            <a:off x="7821234" y="3889711"/>
            <a:ext cx="22044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giải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DD2D1E-63FE-676A-9FC5-D8666959D017}"/>
              </a:ext>
            </a:extLst>
          </p:cNvPr>
          <p:cNvSpPr/>
          <p:nvPr/>
        </p:nvSpPr>
        <p:spPr>
          <a:xfrm>
            <a:off x="2819400" y="4682550"/>
            <a:ext cx="14151299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tiền mẹ mua 1 k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i-lô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tiền ba mua 1 k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i-lô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29 000 &gt; 26 000 nên mẹ mua cam giá rẻ hơn.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 mỗi ki-lô-</a:t>
            </a:r>
            <a:r>
              <a:rPr lang="vi-VN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cam,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mẹ mua rẻ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29 000 – 26 000 = 3 000 (đồng)</a:t>
            </a:r>
          </a:p>
          <a:p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Đáp số: 3 000 đồng.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4A833D7-1E32-5996-731A-8DDD2EE27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342"/>
          <a:stretch/>
        </p:blipFill>
        <p:spPr>
          <a:xfrm>
            <a:off x="13775096" y="-7145"/>
            <a:ext cx="4476809" cy="33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F92B8E-3EC2-1140-1424-7014E0405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6" y="114300"/>
            <a:ext cx="18326724" cy="90678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6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7E91F10F-11A9-2767-5BB3-88D17D9E8B74}"/>
              </a:ext>
            </a:extLst>
          </p:cNvPr>
          <p:cNvSpPr/>
          <p:nvPr/>
        </p:nvSpPr>
        <p:spPr>
          <a:xfrm>
            <a:off x="15032457" y="286335"/>
            <a:ext cx="3225282" cy="3168624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C2EE0B8-A4E8-3053-7A6E-E9F154EDD13D}"/>
              </a:ext>
            </a:extLst>
          </p:cNvPr>
          <p:cNvSpPr/>
          <p:nvPr/>
        </p:nvSpPr>
        <p:spPr>
          <a:xfrm>
            <a:off x="12923771" y="588343"/>
            <a:ext cx="3225282" cy="3168624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5248567-96F2-8223-40B6-161833D69F49}"/>
              </a:ext>
            </a:extLst>
          </p:cNvPr>
          <p:cNvSpPr/>
          <p:nvPr/>
        </p:nvSpPr>
        <p:spPr>
          <a:xfrm>
            <a:off x="15773400" y="1346680"/>
            <a:ext cx="3225282" cy="3168624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E913E64-DA22-BC4F-A39F-1410775D4EF6}"/>
              </a:ext>
            </a:extLst>
          </p:cNvPr>
          <p:cNvSpPr/>
          <p:nvPr/>
        </p:nvSpPr>
        <p:spPr>
          <a:xfrm>
            <a:off x="11327937" y="1601367"/>
            <a:ext cx="3352104" cy="3286804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6B91DD11-910F-AF4B-0705-AC6571AF2834}"/>
              </a:ext>
            </a:extLst>
          </p:cNvPr>
          <p:cNvCxnSpPr>
            <a:cxnSpLocks/>
          </p:cNvCxnSpPr>
          <p:nvPr/>
        </p:nvCxnSpPr>
        <p:spPr>
          <a:xfrm>
            <a:off x="13773676" y="1172858"/>
            <a:ext cx="0" cy="3200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2">
            <a:extLst>
              <a:ext uri="{FF2B5EF4-FFF2-40B4-BE49-F238E27FC236}">
                <a16:creationId xmlns:a16="http://schemas.microsoft.com/office/drawing/2014/main" id="{3B66B692-0521-E81A-CA6B-014E3F3C0974}"/>
              </a:ext>
            </a:extLst>
          </p:cNvPr>
          <p:cNvSpPr/>
          <p:nvPr/>
        </p:nvSpPr>
        <p:spPr>
          <a:xfrm>
            <a:off x="13691093" y="106058"/>
            <a:ext cx="4438777" cy="1893061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00B06725-F859-BD44-21C2-22BB01955A87}"/>
              </a:ext>
            </a:extLst>
          </p:cNvPr>
          <p:cNvSpPr/>
          <p:nvPr/>
        </p:nvSpPr>
        <p:spPr>
          <a:xfrm>
            <a:off x="13691092" y="3012143"/>
            <a:ext cx="4438777" cy="19336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8DCBC6A6-599E-2F3F-3837-6EFDC4DC1F5A}"/>
              </a:ext>
            </a:extLst>
          </p:cNvPr>
          <p:cNvSpPr/>
          <p:nvPr/>
        </p:nvSpPr>
        <p:spPr>
          <a:xfrm>
            <a:off x="107864" y="2587462"/>
            <a:ext cx="11957669" cy="5624100"/>
          </a:xfrm>
          <a:prstGeom prst="roundRect">
            <a:avLst>
              <a:gd name="adj" fmla="val 6509"/>
            </a:avLst>
          </a:prstGeom>
          <a:solidFill>
            <a:srgbClr val="FFFDEB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>
                <a:solidFill>
                  <a:sysClr val="windowText" lastClr="000000"/>
                </a:solidFill>
              </a:rPr>
              <a:t>Cần 6 tấm để lắp 1 chuồng thỏ.</a:t>
            </a:r>
          </a:p>
          <a:p>
            <a:r>
              <a:rPr lang="vi-VN" sz="5400">
                <a:solidFill>
                  <a:sysClr val="windowText" lastClr="000000"/>
                </a:solidFill>
              </a:rPr>
              <a:t>Số tiền mua lưới để ráp 1 chuồng thỏ:</a:t>
            </a:r>
          </a:p>
          <a:p>
            <a:r>
              <a:rPr lang="vi-VN" sz="5400">
                <a:solidFill>
                  <a:sysClr val="windowText" lastClr="000000"/>
                </a:solidFill>
              </a:rPr>
              <a:t>		4 000 x 6 = 24 000 (đồng)</a:t>
            </a:r>
          </a:p>
          <a:p>
            <a:r>
              <a:rPr lang="vi-VN" sz="5400">
                <a:solidFill>
                  <a:sysClr val="windowText" lastClr="000000"/>
                </a:solidFill>
              </a:rPr>
              <a:t>Số tiền mua lưới để ráp 4 chuồng thỏ:</a:t>
            </a:r>
          </a:p>
          <a:p>
            <a:r>
              <a:rPr lang="vi-VN" sz="5400">
                <a:solidFill>
                  <a:sysClr val="windowText" lastClr="000000"/>
                </a:solidFill>
              </a:rPr>
              <a:t>		24 000 x 4 = 96 000 (đồng)</a:t>
            </a:r>
          </a:p>
          <a:p>
            <a:r>
              <a:rPr lang="vi-VN" sz="5400">
                <a:solidFill>
                  <a:sysClr val="windowText" lastClr="000000"/>
                </a:solidFill>
              </a:rPr>
              <a:t>	Đáp số: 96 000 đồng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36AAAA8F-5497-2F71-056C-B3A6E743CC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7594" r="33750" b="3333"/>
          <a:stretch/>
        </p:blipFill>
        <p:spPr>
          <a:xfrm>
            <a:off x="14719802" y="1786913"/>
            <a:ext cx="1882433" cy="25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9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8" grpId="0" animBg="1"/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B469F0F-45AE-638F-10B1-D664605E4A61}"/>
              </a:ext>
            </a:extLst>
          </p:cNvPr>
          <p:cNvSpPr/>
          <p:nvPr/>
        </p:nvSpPr>
        <p:spPr>
          <a:xfrm>
            <a:off x="2656152" y="4120426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34BCEAF-1F3E-7489-C9CC-6824F71C0640}"/>
              </a:ext>
            </a:extLst>
          </p:cNvPr>
          <p:cNvSpPr/>
          <p:nvPr/>
        </p:nvSpPr>
        <p:spPr>
          <a:xfrm>
            <a:off x="1219187" y="4326229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E2C9FABE-9FAA-B731-96A1-011620FE1124}"/>
              </a:ext>
            </a:extLst>
          </p:cNvPr>
          <p:cNvSpPr/>
          <p:nvPr/>
        </p:nvSpPr>
        <p:spPr>
          <a:xfrm>
            <a:off x="3161067" y="4842998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AC44BF9-A48D-CCC9-0473-956C85D27A5A}"/>
              </a:ext>
            </a:extLst>
          </p:cNvPr>
          <p:cNvSpPr/>
          <p:nvPr/>
        </p:nvSpPr>
        <p:spPr>
          <a:xfrm>
            <a:off x="131706" y="5016554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4197ABA7-10E8-8ECF-226E-0041399959DA}"/>
              </a:ext>
            </a:extLst>
          </p:cNvPr>
          <p:cNvCxnSpPr>
            <a:cxnSpLocks/>
          </p:cNvCxnSpPr>
          <p:nvPr/>
        </p:nvCxnSpPr>
        <p:spPr>
          <a:xfrm>
            <a:off x="1798355" y="4724547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">
            <a:extLst>
              <a:ext uri="{FF2B5EF4-FFF2-40B4-BE49-F238E27FC236}">
                <a16:creationId xmlns:a16="http://schemas.microsoft.com/office/drawing/2014/main" id="{59B9A198-312F-06B8-76A7-BB3486478C87}"/>
              </a:ext>
            </a:extLst>
          </p:cNvPr>
          <p:cNvSpPr/>
          <p:nvPr/>
        </p:nvSpPr>
        <p:spPr>
          <a:xfrm>
            <a:off x="1742079" y="3997576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25868405-4DA6-A69E-B0B8-D69264DED42D}"/>
              </a:ext>
            </a:extLst>
          </p:cNvPr>
          <p:cNvSpPr/>
          <p:nvPr/>
        </p:nvSpPr>
        <p:spPr>
          <a:xfrm>
            <a:off x="1742078" y="5977928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2AAF3DA9-2315-CA01-146E-C9767BFE84B4}"/>
              </a:ext>
            </a:extLst>
          </p:cNvPr>
          <p:cNvSpPr/>
          <p:nvPr/>
        </p:nvSpPr>
        <p:spPr>
          <a:xfrm>
            <a:off x="135717" y="10026"/>
            <a:ext cx="1807608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</a:t>
            </a:r>
            <a:r>
              <a:rPr lang="vi-VN" sz="60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sát hình ảnh 4 chuồng thỏ được lắp ráp theo cách sau.</a:t>
            </a:r>
          </a:p>
          <a:p>
            <a:pPr marL="857250" indent="-315913">
              <a:buFont typeface="Arial" panose="020B0604020202020204" pitchFamily="34" charset="0"/>
              <a:buChar char="•"/>
            </a:pPr>
            <a:r>
              <a: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Tại sao với cách lắp ráp này, số tấm lưới phải dùng sẽ ít đi mặc dù các chuồng vẫn riêng biệt?</a:t>
            </a:r>
            <a:endParaRPr lang="vi-VN" sz="60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Freeform 2">
            <a:extLst>
              <a:ext uri="{FF2B5EF4-FFF2-40B4-BE49-F238E27FC236}">
                <a16:creationId xmlns:a16="http://schemas.microsoft.com/office/drawing/2014/main" id="{2FA61E39-A06B-C600-42C5-EDAD775E472C}"/>
              </a:ext>
            </a:extLst>
          </p:cNvPr>
          <p:cNvSpPr/>
          <p:nvPr/>
        </p:nvSpPr>
        <p:spPr>
          <a:xfrm>
            <a:off x="4548372" y="4536738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DD3B6B0D-07EB-4A90-6C87-A3710D741873}"/>
              </a:ext>
            </a:extLst>
          </p:cNvPr>
          <p:cNvSpPr/>
          <p:nvPr/>
        </p:nvSpPr>
        <p:spPr>
          <a:xfrm>
            <a:off x="3111407" y="4742541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F28EF841-63FF-6FB1-DEBA-3090D1A17BAB}"/>
              </a:ext>
            </a:extLst>
          </p:cNvPr>
          <p:cNvSpPr/>
          <p:nvPr/>
        </p:nvSpPr>
        <p:spPr>
          <a:xfrm>
            <a:off x="5053287" y="5259310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6" name="Freeform 2">
            <a:extLst>
              <a:ext uri="{FF2B5EF4-FFF2-40B4-BE49-F238E27FC236}">
                <a16:creationId xmlns:a16="http://schemas.microsoft.com/office/drawing/2014/main" id="{2BC60725-EFF8-D6D8-E881-1FA83A7E5C0C}"/>
              </a:ext>
            </a:extLst>
          </p:cNvPr>
          <p:cNvSpPr/>
          <p:nvPr/>
        </p:nvSpPr>
        <p:spPr>
          <a:xfrm>
            <a:off x="2023926" y="5432866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67" name="Đường nối Thẳng 66">
            <a:extLst>
              <a:ext uri="{FF2B5EF4-FFF2-40B4-BE49-F238E27FC236}">
                <a16:creationId xmlns:a16="http://schemas.microsoft.com/office/drawing/2014/main" id="{AF46D2AF-F9A8-D990-B7C9-26F9E97E0F0F}"/>
              </a:ext>
            </a:extLst>
          </p:cNvPr>
          <p:cNvCxnSpPr>
            <a:cxnSpLocks/>
          </p:cNvCxnSpPr>
          <p:nvPr/>
        </p:nvCxnSpPr>
        <p:spPr>
          <a:xfrm>
            <a:off x="3690575" y="5140859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2">
            <a:extLst>
              <a:ext uri="{FF2B5EF4-FFF2-40B4-BE49-F238E27FC236}">
                <a16:creationId xmlns:a16="http://schemas.microsoft.com/office/drawing/2014/main" id="{9CF415FC-1890-7FB7-DBD8-B2EDEDB520D9}"/>
              </a:ext>
            </a:extLst>
          </p:cNvPr>
          <p:cNvSpPr/>
          <p:nvPr/>
        </p:nvSpPr>
        <p:spPr>
          <a:xfrm>
            <a:off x="3634299" y="4413888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EEB62B0-2CFC-E403-827D-8476B37447D0}"/>
              </a:ext>
            </a:extLst>
          </p:cNvPr>
          <p:cNvSpPr/>
          <p:nvPr/>
        </p:nvSpPr>
        <p:spPr>
          <a:xfrm>
            <a:off x="3634298" y="6394240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2">
            <a:extLst>
              <a:ext uri="{FF2B5EF4-FFF2-40B4-BE49-F238E27FC236}">
                <a16:creationId xmlns:a16="http://schemas.microsoft.com/office/drawing/2014/main" id="{AFF4F9E3-F293-C11B-B0C2-7689474A382A}"/>
              </a:ext>
            </a:extLst>
          </p:cNvPr>
          <p:cNvSpPr/>
          <p:nvPr/>
        </p:nvSpPr>
        <p:spPr>
          <a:xfrm>
            <a:off x="6440592" y="4953050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2" name="Freeform 2">
            <a:extLst>
              <a:ext uri="{FF2B5EF4-FFF2-40B4-BE49-F238E27FC236}">
                <a16:creationId xmlns:a16="http://schemas.microsoft.com/office/drawing/2014/main" id="{30447467-9098-2E05-611E-62BBCB477CDC}"/>
              </a:ext>
            </a:extLst>
          </p:cNvPr>
          <p:cNvSpPr/>
          <p:nvPr/>
        </p:nvSpPr>
        <p:spPr>
          <a:xfrm>
            <a:off x="5003627" y="5158853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3" name="Freeform 2">
            <a:extLst>
              <a:ext uri="{FF2B5EF4-FFF2-40B4-BE49-F238E27FC236}">
                <a16:creationId xmlns:a16="http://schemas.microsoft.com/office/drawing/2014/main" id="{DC5362A4-3249-7B0B-B69F-86650F65B4D7}"/>
              </a:ext>
            </a:extLst>
          </p:cNvPr>
          <p:cNvSpPr/>
          <p:nvPr/>
        </p:nvSpPr>
        <p:spPr>
          <a:xfrm>
            <a:off x="6945507" y="5675622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4" name="Freeform 2">
            <a:extLst>
              <a:ext uri="{FF2B5EF4-FFF2-40B4-BE49-F238E27FC236}">
                <a16:creationId xmlns:a16="http://schemas.microsoft.com/office/drawing/2014/main" id="{C3368B73-9C92-AAD2-8820-FAF5804CDC87}"/>
              </a:ext>
            </a:extLst>
          </p:cNvPr>
          <p:cNvSpPr/>
          <p:nvPr/>
        </p:nvSpPr>
        <p:spPr>
          <a:xfrm>
            <a:off x="3916146" y="5849178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75" name="Đường nối Thẳng 74">
            <a:extLst>
              <a:ext uri="{FF2B5EF4-FFF2-40B4-BE49-F238E27FC236}">
                <a16:creationId xmlns:a16="http://schemas.microsoft.com/office/drawing/2014/main" id="{4E95615C-8EB4-8FED-385C-B4B674C75101}"/>
              </a:ext>
            </a:extLst>
          </p:cNvPr>
          <p:cNvCxnSpPr>
            <a:cxnSpLocks/>
          </p:cNvCxnSpPr>
          <p:nvPr/>
        </p:nvCxnSpPr>
        <p:spPr>
          <a:xfrm>
            <a:off x="5582795" y="5557171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2">
            <a:extLst>
              <a:ext uri="{FF2B5EF4-FFF2-40B4-BE49-F238E27FC236}">
                <a16:creationId xmlns:a16="http://schemas.microsoft.com/office/drawing/2014/main" id="{1A3DA5ED-0225-994A-69FE-017A7E7E2FE1}"/>
              </a:ext>
            </a:extLst>
          </p:cNvPr>
          <p:cNvSpPr/>
          <p:nvPr/>
        </p:nvSpPr>
        <p:spPr>
          <a:xfrm>
            <a:off x="5526519" y="4830200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2">
            <a:extLst>
              <a:ext uri="{FF2B5EF4-FFF2-40B4-BE49-F238E27FC236}">
                <a16:creationId xmlns:a16="http://schemas.microsoft.com/office/drawing/2014/main" id="{FCB82B66-CE2E-78EE-74A6-2AF99C61D0F1}"/>
              </a:ext>
            </a:extLst>
          </p:cNvPr>
          <p:cNvSpPr/>
          <p:nvPr/>
        </p:nvSpPr>
        <p:spPr>
          <a:xfrm>
            <a:off x="5526518" y="6810552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2">
            <a:extLst>
              <a:ext uri="{FF2B5EF4-FFF2-40B4-BE49-F238E27FC236}">
                <a16:creationId xmlns:a16="http://schemas.microsoft.com/office/drawing/2014/main" id="{5509616F-03C3-B9DE-F937-3022CF71DB0E}"/>
              </a:ext>
            </a:extLst>
          </p:cNvPr>
          <p:cNvSpPr/>
          <p:nvPr/>
        </p:nvSpPr>
        <p:spPr>
          <a:xfrm>
            <a:off x="8332812" y="5369362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0" name="Freeform 2">
            <a:extLst>
              <a:ext uri="{FF2B5EF4-FFF2-40B4-BE49-F238E27FC236}">
                <a16:creationId xmlns:a16="http://schemas.microsoft.com/office/drawing/2014/main" id="{44D1DF8A-B3BD-88F3-F3A9-9CAA30BA1CE2}"/>
              </a:ext>
            </a:extLst>
          </p:cNvPr>
          <p:cNvSpPr/>
          <p:nvPr/>
        </p:nvSpPr>
        <p:spPr>
          <a:xfrm>
            <a:off x="6895847" y="5575165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1" name="Freeform 2">
            <a:extLst>
              <a:ext uri="{FF2B5EF4-FFF2-40B4-BE49-F238E27FC236}">
                <a16:creationId xmlns:a16="http://schemas.microsoft.com/office/drawing/2014/main" id="{D87D0C5D-4A94-FCE0-28DE-150990230006}"/>
              </a:ext>
            </a:extLst>
          </p:cNvPr>
          <p:cNvSpPr/>
          <p:nvPr/>
        </p:nvSpPr>
        <p:spPr>
          <a:xfrm>
            <a:off x="8837727" y="6091934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2" name="Freeform 2">
            <a:extLst>
              <a:ext uri="{FF2B5EF4-FFF2-40B4-BE49-F238E27FC236}">
                <a16:creationId xmlns:a16="http://schemas.microsoft.com/office/drawing/2014/main" id="{F540142E-4A03-396C-E139-70C033AF719F}"/>
              </a:ext>
            </a:extLst>
          </p:cNvPr>
          <p:cNvSpPr/>
          <p:nvPr/>
        </p:nvSpPr>
        <p:spPr>
          <a:xfrm>
            <a:off x="5808366" y="6265490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D8BCA199-E530-2973-C4D1-7556E449A938}"/>
              </a:ext>
            </a:extLst>
          </p:cNvPr>
          <p:cNvCxnSpPr>
            <a:cxnSpLocks/>
          </p:cNvCxnSpPr>
          <p:nvPr/>
        </p:nvCxnSpPr>
        <p:spPr>
          <a:xfrm>
            <a:off x="7475015" y="5973483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2">
            <a:extLst>
              <a:ext uri="{FF2B5EF4-FFF2-40B4-BE49-F238E27FC236}">
                <a16:creationId xmlns:a16="http://schemas.microsoft.com/office/drawing/2014/main" id="{0FC79AAE-DD79-6B2C-3FE1-EA83759BE00E}"/>
              </a:ext>
            </a:extLst>
          </p:cNvPr>
          <p:cNvSpPr/>
          <p:nvPr/>
        </p:nvSpPr>
        <p:spPr>
          <a:xfrm>
            <a:off x="7418739" y="5246512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2">
            <a:extLst>
              <a:ext uri="{FF2B5EF4-FFF2-40B4-BE49-F238E27FC236}">
                <a16:creationId xmlns:a16="http://schemas.microsoft.com/office/drawing/2014/main" id="{1697DE5B-EED1-20D7-AA7B-9F950F56215A}"/>
              </a:ext>
            </a:extLst>
          </p:cNvPr>
          <p:cNvSpPr/>
          <p:nvPr/>
        </p:nvSpPr>
        <p:spPr>
          <a:xfrm>
            <a:off x="7418738" y="7226864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Hình chữ nhật: Góc Tròn 85">
            <a:extLst>
              <a:ext uri="{FF2B5EF4-FFF2-40B4-BE49-F238E27FC236}">
                <a16:creationId xmlns:a16="http://schemas.microsoft.com/office/drawing/2014/main" id="{5FBFBD02-5563-C76C-D768-98A7EF25289E}"/>
              </a:ext>
            </a:extLst>
          </p:cNvPr>
          <p:cNvSpPr/>
          <p:nvPr/>
        </p:nvSpPr>
        <p:spPr>
          <a:xfrm>
            <a:off x="10916774" y="4573336"/>
            <a:ext cx="7095240" cy="3931947"/>
          </a:xfrm>
          <a:prstGeom prst="roundRect">
            <a:avLst>
              <a:gd name="adj" fmla="val 6509"/>
            </a:avLst>
          </a:prstGeom>
          <a:solidFill>
            <a:srgbClr val="FFFDEB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Vì các chuồng liền nhau có chung 1 tấm lưới nên tiết kiệm được 3 tấm lưới. </a:t>
            </a:r>
            <a:endParaRPr lang="en-US" sz="5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3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2" grpId="0" animBg="1"/>
      <p:bldP spid="80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B469F0F-45AE-638F-10B1-D664605E4A61}"/>
              </a:ext>
            </a:extLst>
          </p:cNvPr>
          <p:cNvSpPr/>
          <p:nvPr/>
        </p:nvSpPr>
        <p:spPr>
          <a:xfrm>
            <a:off x="2564801" y="5069046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34BCEAF-1F3E-7489-C9CC-6824F71C0640}"/>
              </a:ext>
            </a:extLst>
          </p:cNvPr>
          <p:cNvSpPr/>
          <p:nvPr/>
        </p:nvSpPr>
        <p:spPr>
          <a:xfrm>
            <a:off x="1127836" y="5274849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E2C9FABE-9FAA-B731-96A1-011620FE1124}"/>
              </a:ext>
            </a:extLst>
          </p:cNvPr>
          <p:cNvSpPr/>
          <p:nvPr/>
        </p:nvSpPr>
        <p:spPr>
          <a:xfrm>
            <a:off x="3069716" y="5791618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AC44BF9-A48D-CCC9-0473-956C85D27A5A}"/>
              </a:ext>
            </a:extLst>
          </p:cNvPr>
          <p:cNvSpPr/>
          <p:nvPr/>
        </p:nvSpPr>
        <p:spPr>
          <a:xfrm>
            <a:off x="40355" y="5965174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4197ABA7-10E8-8ECF-226E-0041399959DA}"/>
              </a:ext>
            </a:extLst>
          </p:cNvPr>
          <p:cNvCxnSpPr>
            <a:cxnSpLocks/>
          </p:cNvCxnSpPr>
          <p:nvPr/>
        </p:nvCxnSpPr>
        <p:spPr>
          <a:xfrm>
            <a:off x="1707004" y="5673167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">
            <a:extLst>
              <a:ext uri="{FF2B5EF4-FFF2-40B4-BE49-F238E27FC236}">
                <a16:creationId xmlns:a16="http://schemas.microsoft.com/office/drawing/2014/main" id="{59B9A198-312F-06B8-76A7-BB3486478C87}"/>
              </a:ext>
            </a:extLst>
          </p:cNvPr>
          <p:cNvSpPr/>
          <p:nvPr/>
        </p:nvSpPr>
        <p:spPr>
          <a:xfrm>
            <a:off x="1650728" y="4946196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25868405-4DA6-A69E-B0B8-D69264DED42D}"/>
              </a:ext>
            </a:extLst>
          </p:cNvPr>
          <p:cNvSpPr/>
          <p:nvPr/>
        </p:nvSpPr>
        <p:spPr>
          <a:xfrm>
            <a:off x="1650727" y="6926548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2AAF3DA9-2315-CA01-146E-C9767BFE84B4}"/>
              </a:ext>
            </a:extLst>
          </p:cNvPr>
          <p:cNvSpPr/>
          <p:nvPr/>
        </p:nvSpPr>
        <p:spPr>
          <a:xfrm>
            <a:off x="135717" y="10026"/>
            <a:ext cx="1807608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</a:t>
            </a:r>
            <a:r>
              <a:rPr lang="vi-VN" sz="60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sát hình ảnh 4 chuồng thỏ được lắp ráp theo cách sau.</a:t>
            </a:r>
          </a:p>
          <a:p>
            <a:pPr marL="857250" indent="-315913">
              <a:buFont typeface="Arial" panose="020B0604020202020204" pitchFamily="34" charset="0"/>
              <a:buChar char="•"/>
            </a:pPr>
            <a:r>
              <a: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Số?</a:t>
            </a:r>
          </a:p>
          <a:p>
            <a:pPr marL="541337"/>
            <a:r>
              <a:rPr lang="vi-VN" sz="60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chuồng th</a:t>
            </a:r>
            <a:r>
              <a: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ỏ lắp ráp theo cách này sẽ tiết kiệm được tất cả là ............. đồng</a:t>
            </a:r>
            <a:endParaRPr lang="vi-VN" sz="60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Freeform 2">
            <a:extLst>
              <a:ext uri="{FF2B5EF4-FFF2-40B4-BE49-F238E27FC236}">
                <a16:creationId xmlns:a16="http://schemas.microsoft.com/office/drawing/2014/main" id="{2FA61E39-A06B-C600-42C5-EDAD775E472C}"/>
              </a:ext>
            </a:extLst>
          </p:cNvPr>
          <p:cNvSpPr/>
          <p:nvPr/>
        </p:nvSpPr>
        <p:spPr>
          <a:xfrm>
            <a:off x="4457021" y="5485358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DD3B6B0D-07EB-4A90-6C87-A3710D741873}"/>
              </a:ext>
            </a:extLst>
          </p:cNvPr>
          <p:cNvSpPr/>
          <p:nvPr/>
        </p:nvSpPr>
        <p:spPr>
          <a:xfrm>
            <a:off x="3020056" y="5691161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F28EF841-63FF-6FB1-DEBA-3090D1A17BAB}"/>
              </a:ext>
            </a:extLst>
          </p:cNvPr>
          <p:cNvSpPr/>
          <p:nvPr/>
        </p:nvSpPr>
        <p:spPr>
          <a:xfrm>
            <a:off x="4961936" y="6207930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66" name="Freeform 2">
            <a:extLst>
              <a:ext uri="{FF2B5EF4-FFF2-40B4-BE49-F238E27FC236}">
                <a16:creationId xmlns:a16="http://schemas.microsoft.com/office/drawing/2014/main" id="{2BC60725-EFF8-D6D8-E881-1FA83A7E5C0C}"/>
              </a:ext>
            </a:extLst>
          </p:cNvPr>
          <p:cNvSpPr/>
          <p:nvPr/>
        </p:nvSpPr>
        <p:spPr>
          <a:xfrm>
            <a:off x="1932575" y="6381486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67" name="Đường nối Thẳng 66">
            <a:extLst>
              <a:ext uri="{FF2B5EF4-FFF2-40B4-BE49-F238E27FC236}">
                <a16:creationId xmlns:a16="http://schemas.microsoft.com/office/drawing/2014/main" id="{AF46D2AF-F9A8-D990-B7C9-26F9E97E0F0F}"/>
              </a:ext>
            </a:extLst>
          </p:cNvPr>
          <p:cNvCxnSpPr>
            <a:cxnSpLocks/>
          </p:cNvCxnSpPr>
          <p:nvPr/>
        </p:nvCxnSpPr>
        <p:spPr>
          <a:xfrm>
            <a:off x="3599224" y="6089479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2">
            <a:extLst>
              <a:ext uri="{FF2B5EF4-FFF2-40B4-BE49-F238E27FC236}">
                <a16:creationId xmlns:a16="http://schemas.microsoft.com/office/drawing/2014/main" id="{9CF415FC-1890-7FB7-DBD8-B2EDEDB520D9}"/>
              </a:ext>
            </a:extLst>
          </p:cNvPr>
          <p:cNvSpPr/>
          <p:nvPr/>
        </p:nvSpPr>
        <p:spPr>
          <a:xfrm>
            <a:off x="3542948" y="5362508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EEB62B0-2CFC-E403-827D-8476B37447D0}"/>
              </a:ext>
            </a:extLst>
          </p:cNvPr>
          <p:cNvSpPr/>
          <p:nvPr/>
        </p:nvSpPr>
        <p:spPr>
          <a:xfrm>
            <a:off x="3542947" y="7342860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2">
            <a:extLst>
              <a:ext uri="{FF2B5EF4-FFF2-40B4-BE49-F238E27FC236}">
                <a16:creationId xmlns:a16="http://schemas.microsoft.com/office/drawing/2014/main" id="{AFF4F9E3-F293-C11B-B0C2-7689474A382A}"/>
              </a:ext>
            </a:extLst>
          </p:cNvPr>
          <p:cNvSpPr/>
          <p:nvPr/>
        </p:nvSpPr>
        <p:spPr>
          <a:xfrm>
            <a:off x="6349241" y="5901670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2" name="Freeform 2">
            <a:extLst>
              <a:ext uri="{FF2B5EF4-FFF2-40B4-BE49-F238E27FC236}">
                <a16:creationId xmlns:a16="http://schemas.microsoft.com/office/drawing/2014/main" id="{30447467-9098-2E05-611E-62BBCB477CDC}"/>
              </a:ext>
            </a:extLst>
          </p:cNvPr>
          <p:cNvSpPr/>
          <p:nvPr/>
        </p:nvSpPr>
        <p:spPr>
          <a:xfrm>
            <a:off x="4912276" y="6107473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3" name="Freeform 2">
            <a:extLst>
              <a:ext uri="{FF2B5EF4-FFF2-40B4-BE49-F238E27FC236}">
                <a16:creationId xmlns:a16="http://schemas.microsoft.com/office/drawing/2014/main" id="{DC5362A4-3249-7B0B-B69F-86650F65B4D7}"/>
              </a:ext>
            </a:extLst>
          </p:cNvPr>
          <p:cNvSpPr/>
          <p:nvPr/>
        </p:nvSpPr>
        <p:spPr>
          <a:xfrm>
            <a:off x="6854156" y="6624242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74" name="Freeform 2">
            <a:extLst>
              <a:ext uri="{FF2B5EF4-FFF2-40B4-BE49-F238E27FC236}">
                <a16:creationId xmlns:a16="http://schemas.microsoft.com/office/drawing/2014/main" id="{C3368B73-9C92-AAD2-8820-FAF5804CDC87}"/>
              </a:ext>
            </a:extLst>
          </p:cNvPr>
          <p:cNvSpPr/>
          <p:nvPr/>
        </p:nvSpPr>
        <p:spPr>
          <a:xfrm>
            <a:off x="3824795" y="6797798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75" name="Đường nối Thẳng 74">
            <a:extLst>
              <a:ext uri="{FF2B5EF4-FFF2-40B4-BE49-F238E27FC236}">
                <a16:creationId xmlns:a16="http://schemas.microsoft.com/office/drawing/2014/main" id="{4E95615C-8EB4-8FED-385C-B4B674C75101}"/>
              </a:ext>
            </a:extLst>
          </p:cNvPr>
          <p:cNvCxnSpPr>
            <a:cxnSpLocks/>
          </p:cNvCxnSpPr>
          <p:nvPr/>
        </p:nvCxnSpPr>
        <p:spPr>
          <a:xfrm>
            <a:off x="5491444" y="6505791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2">
            <a:extLst>
              <a:ext uri="{FF2B5EF4-FFF2-40B4-BE49-F238E27FC236}">
                <a16:creationId xmlns:a16="http://schemas.microsoft.com/office/drawing/2014/main" id="{1A3DA5ED-0225-994A-69FE-017A7E7E2FE1}"/>
              </a:ext>
            </a:extLst>
          </p:cNvPr>
          <p:cNvSpPr/>
          <p:nvPr/>
        </p:nvSpPr>
        <p:spPr>
          <a:xfrm>
            <a:off x="5435168" y="5778820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2">
            <a:extLst>
              <a:ext uri="{FF2B5EF4-FFF2-40B4-BE49-F238E27FC236}">
                <a16:creationId xmlns:a16="http://schemas.microsoft.com/office/drawing/2014/main" id="{FCB82B66-CE2E-78EE-74A6-2AF99C61D0F1}"/>
              </a:ext>
            </a:extLst>
          </p:cNvPr>
          <p:cNvSpPr/>
          <p:nvPr/>
        </p:nvSpPr>
        <p:spPr>
          <a:xfrm>
            <a:off x="5435167" y="7759172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2">
            <a:extLst>
              <a:ext uri="{FF2B5EF4-FFF2-40B4-BE49-F238E27FC236}">
                <a16:creationId xmlns:a16="http://schemas.microsoft.com/office/drawing/2014/main" id="{5509616F-03C3-B9DE-F937-3022CF71DB0E}"/>
              </a:ext>
            </a:extLst>
          </p:cNvPr>
          <p:cNvSpPr/>
          <p:nvPr/>
        </p:nvSpPr>
        <p:spPr>
          <a:xfrm>
            <a:off x="8241461" y="6317982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Lef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0" name="Freeform 2">
            <a:extLst>
              <a:ext uri="{FF2B5EF4-FFF2-40B4-BE49-F238E27FC236}">
                <a16:creationId xmlns:a16="http://schemas.microsoft.com/office/drawing/2014/main" id="{44D1DF8A-B3BD-88F3-F3A9-9CAA30BA1CE2}"/>
              </a:ext>
            </a:extLst>
          </p:cNvPr>
          <p:cNvSpPr/>
          <p:nvPr/>
        </p:nvSpPr>
        <p:spPr>
          <a:xfrm>
            <a:off x="6804496" y="6523785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1" name="Freeform 2">
            <a:extLst>
              <a:ext uri="{FF2B5EF4-FFF2-40B4-BE49-F238E27FC236}">
                <a16:creationId xmlns:a16="http://schemas.microsoft.com/office/drawing/2014/main" id="{D87D0C5D-4A94-FCE0-28DE-150990230006}"/>
              </a:ext>
            </a:extLst>
          </p:cNvPr>
          <p:cNvSpPr/>
          <p:nvPr/>
        </p:nvSpPr>
        <p:spPr>
          <a:xfrm>
            <a:off x="8746376" y="7040554"/>
            <a:ext cx="2197869" cy="2159259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sp>
        <p:nvSpPr>
          <p:cNvPr id="82" name="Freeform 2">
            <a:extLst>
              <a:ext uri="{FF2B5EF4-FFF2-40B4-BE49-F238E27FC236}">
                <a16:creationId xmlns:a16="http://schemas.microsoft.com/office/drawing/2014/main" id="{F540142E-4A03-396C-E139-70C033AF719F}"/>
              </a:ext>
            </a:extLst>
          </p:cNvPr>
          <p:cNvSpPr/>
          <p:nvPr/>
        </p:nvSpPr>
        <p:spPr>
          <a:xfrm>
            <a:off x="5717015" y="7214110"/>
            <a:ext cx="2284292" cy="2239793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isometricOffAxis2Right"/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D8BCA199-E530-2973-C4D1-7556E449A938}"/>
              </a:ext>
            </a:extLst>
          </p:cNvPr>
          <p:cNvCxnSpPr>
            <a:cxnSpLocks/>
          </p:cNvCxnSpPr>
          <p:nvPr/>
        </p:nvCxnSpPr>
        <p:spPr>
          <a:xfrm>
            <a:off x="7383664" y="6922103"/>
            <a:ext cx="0" cy="21809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2">
            <a:extLst>
              <a:ext uri="{FF2B5EF4-FFF2-40B4-BE49-F238E27FC236}">
                <a16:creationId xmlns:a16="http://schemas.microsoft.com/office/drawing/2014/main" id="{0FC79AAE-DD79-6B2C-3FE1-EA83759BE00E}"/>
              </a:ext>
            </a:extLst>
          </p:cNvPr>
          <p:cNvSpPr/>
          <p:nvPr/>
        </p:nvSpPr>
        <p:spPr>
          <a:xfrm>
            <a:off x="7327388" y="6195132"/>
            <a:ext cx="3024805" cy="1290027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684421"/>
              <a:gd name="connsiteX1" fmla="*/ 5173579 w 5173579"/>
              <a:gd name="connsiteY1" fmla="*/ 457200 h 1684421"/>
              <a:gd name="connsiteX2" fmla="*/ 3477126 w 5173579"/>
              <a:gd name="connsiteY2" fmla="*/ 1684421 h 1684421"/>
              <a:gd name="connsiteX3" fmla="*/ 0 w 5173579"/>
              <a:gd name="connsiteY3" fmla="*/ 1118937 h 1684421"/>
              <a:gd name="connsiteX4" fmla="*/ 1780674 w 5173579"/>
              <a:gd name="connsiteY4" fmla="*/ 0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684421">
                <a:moveTo>
                  <a:pt x="1780674" y="0"/>
                </a:moveTo>
                <a:lnTo>
                  <a:pt x="5173579" y="457200"/>
                </a:lnTo>
                <a:lnTo>
                  <a:pt x="3477126" y="1684421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2">
            <a:extLst>
              <a:ext uri="{FF2B5EF4-FFF2-40B4-BE49-F238E27FC236}">
                <a16:creationId xmlns:a16="http://schemas.microsoft.com/office/drawing/2014/main" id="{1697DE5B-EED1-20D7-AA7B-9F950F56215A}"/>
              </a:ext>
            </a:extLst>
          </p:cNvPr>
          <p:cNvSpPr/>
          <p:nvPr/>
        </p:nvSpPr>
        <p:spPr>
          <a:xfrm>
            <a:off x="7327387" y="8175484"/>
            <a:ext cx="3024805" cy="1317670"/>
          </a:xfrm>
          <a:custGeom>
            <a:avLst/>
            <a:gdLst>
              <a:gd name="connsiteX0" fmla="*/ 0 w 5486400"/>
              <a:gd name="connsiteY0" fmla="*/ 0 h 4114800"/>
              <a:gd name="connsiteX1" fmla="*/ 5486400 w 5486400"/>
              <a:gd name="connsiteY1" fmla="*/ 0 h 4114800"/>
              <a:gd name="connsiteX2" fmla="*/ 5486400 w 5486400"/>
              <a:gd name="connsiteY2" fmla="*/ 4114800 h 4114800"/>
              <a:gd name="connsiteX3" fmla="*/ 0 w 5486400"/>
              <a:gd name="connsiteY3" fmla="*/ 4114800 h 4114800"/>
              <a:gd name="connsiteX4" fmla="*/ 0 w 5486400"/>
              <a:gd name="connsiteY4" fmla="*/ 0 h 4114800"/>
              <a:gd name="connsiteX0" fmla="*/ 0 w 9480884"/>
              <a:gd name="connsiteY0" fmla="*/ 0 h 4511842"/>
              <a:gd name="connsiteX1" fmla="*/ 9480884 w 9480884"/>
              <a:gd name="connsiteY1" fmla="*/ 397042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0 w 9480884"/>
              <a:gd name="connsiteY0" fmla="*/ 0 h 4511842"/>
              <a:gd name="connsiteX1" fmla="*/ 3392905 w 9480884"/>
              <a:gd name="connsiteY1" fmla="*/ 457200 h 4511842"/>
              <a:gd name="connsiteX2" fmla="*/ 9480884 w 9480884"/>
              <a:gd name="connsiteY2" fmla="*/ 4511842 h 4511842"/>
              <a:gd name="connsiteX3" fmla="*/ 3994484 w 9480884"/>
              <a:gd name="connsiteY3" fmla="*/ 4511842 h 4511842"/>
              <a:gd name="connsiteX4" fmla="*/ 0 w 9480884"/>
              <a:gd name="connsiteY4" fmla="*/ 0 h 4511842"/>
              <a:gd name="connsiteX0" fmla="*/ 1780674 w 11261558"/>
              <a:gd name="connsiteY0" fmla="*/ 0 h 4511842"/>
              <a:gd name="connsiteX1" fmla="*/ 5173579 w 11261558"/>
              <a:gd name="connsiteY1" fmla="*/ 457200 h 4511842"/>
              <a:gd name="connsiteX2" fmla="*/ 11261558 w 11261558"/>
              <a:gd name="connsiteY2" fmla="*/ 4511842 h 4511842"/>
              <a:gd name="connsiteX3" fmla="*/ 0 w 11261558"/>
              <a:gd name="connsiteY3" fmla="*/ 1118937 h 4511842"/>
              <a:gd name="connsiteX4" fmla="*/ 1780674 w 11261558"/>
              <a:gd name="connsiteY4" fmla="*/ 0 h 4511842"/>
              <a:gd name="connsiteX0" fmla="*/ 1780674 w 5173579"/>
              <a:gd name="connsiteY0" fmla="*/ 0 h 2069432"/>
              <a:gd name="connsiteX1" fmla="*/ 5173579 w 5173579"/>
              <a:gd name="connsiteY1" fmla="*/ 457200 h 2069432"/>
              <a:gd name="connsiteX2" fmla="*/ 3501190 w 5173579"/>
              <a:gd name="connsiteY2" fmla="*/ 2069432 h 2069432"/>
              <a:gd name="connsiteX3" fmla="*/ 0 w 5173579"/>
              <a:gd name="connsiteY3" fmla="*/ 1118937 h 2069432"/>
              <a:gd name="connsiteX4" fmla="*/ 1780674 w 5173579"/>
              <a:gd name="connsiteY4" fmla="*/ 0 h 2069432"/>
              <a:gd name="connsiteX0" fmla="*/ 1780674 w 5173579"/>
              <a:gd name="connsiteY0" fmla="*/ 0 h 1720516"/>
              <a:gd name="connsiteX1" fmla="*/ 5173579 w 5173579"/>
              <a:gd name="connsiteY1" fmla="*/ 457200 h 1720516"/>
              <a:gd name="connsiteX2" fmla="*/ 3501190 w 5173579"/>
              <a:gd name="connsiteY2" fmla="*/ 1720516 h 1720516"/>
              <a:gd name="connsiteX3" fmla="*/ 0 w 5173579"/>
              <a:gd name="connsiteY3" fmla="*/ 1118937 h 1720516"/>
              <a:gd name="connsiteX4" fmla="*/ 1780674 w 5173579"/>
              <a:gd name="connsiteY4" fmla="*/ 0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579" h="1720516">
                <a:moveTo>
                  <a:pt x="1780674" y="0"/>
                </a:moveTo>
                <a:lnTo>
                  <a:pt x="5173579" y="457200"/>
                </a:lnTo>
                <a:lnTo>
                  <a:pt x="3501190" y="1720516"/>
                </a:lnTo>
                <a:lnTo>
                  <a:pt x="0" y="1118937"/>
                </a:lnTo>
                <a:lnTo>
                  <a:pt x="17806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3922D08-E9EE-75BF-B00C-D446685BD5AD}"/>
              </a:ext>
            </a:extLst>
          </p:cNvPr>
          <p:cNvSpPr/>
          <p:nvPr/>
        </p:nvSpPr>
        <p:spPr>
          <a:xfrm>
            <a:off x="10944245" y="6810830"/>
            <a:ext cx="7095240" cy="1708142"/>
          </a:xfrm>
          <a:prstGeom prst="roundRect">
            <a:avLst>
              <a:gd name="adj" fmla="val 6509"/>
            </a:avLst>
          </a:prstGeom>
          <a:solidFill>
            <a:srgbClr val="FFFDEB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4000 x 3 = 12 000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B53AF0B-2CD3-5E7F-BE9C-105E02EAE995}"/>
              </a:ext>
            </a:extLst>
          </p:cNvPr>
          <p:cNvSpPr/>
          <p:nvPr/>
        </p:nvSpPr>
        <p:spPr>
          <a:xfrm>
            <a:off x="5678631" y="3670207"/>
            <a:ext cx="25378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12 000</a:t>
            </a:r>
          </a:p>
        </p:txBody>
      </p:sp>
    </p:spTree>
    <p:extLst>
      <p:ext uri="{BB962C8B-B14F-4D97-AF65-F5344CB8AC3E}">
        <p14:creationId xmlns:p14="http://schemas.microsoft.com/office/powerpoint/2010/main" val="425750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Đường nối Thẳng 105">
            <a:extLst>
              <a:ext uri="{FF2B5EF4-FFF2-40B4-BE49-F238E27FC236}">
                <a16:creationId xmlns:a16="http://schemas.microsoft.com/office/drawing/2014/main" id="{A74F3E21-AED0-159B-8EA4-7D5D9CCE7740}"/>
              </a:ext>
            </a:extLst>
          </p:cNvPr>
          <p:cNvCxnSpPr>
            <a:cxnSpLocks/>
          </p:cNvCxnSpPr>
          <p:nvPr/>
        </p:nvCxnSpPr>
        <p:spPr>
          <a:xfrm flipV="1">
            <a:off x="4862251" y="4919900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Đường nối Thẳng 104">
            <a:extLst>
              <a:ext uri="{FF2B5EF4-FFF2-40B4-BE49-F238E27FC236}">
                <a16:creationId xmlns:a16="http://schemas.microsoft.com/office/drawing/2014/main" id="{7455784A-C1C7-D906-A47D-96506E99F028}"/>
              </a:ext>
            </a:extLst>
          </p:cNvPr>
          <p:cNvCxnSpPr>
            <a:cxnSpLocks/>
          </p:cNvCxnSpPr>
          <p:nvPr/>
        </p:nvCxnSpPr>
        <p:spPr>
          <a:xfrm flipV="1">
            <a:off x="3472856" y="4692966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Đường nối Thẳng 103">
            <a:extLst>
              <a:ext uri="{FF2B5EF4-FFF2-40B4-BE49-F238E27FC236}">
                <a16:creationId xmlns:a16="http://schemas.microsoft.com/office/drawing/2014/main" id="{63CECC51-5A53-BD9B-2B28-35582002BC0E}"/>
              </a:ext>
            </a:extLst>
          </p:cNvPr>
          <p:cNvCxnSpPr>
            <a:cxnSpLocks/>
          </p:cNvCxnSpPr>
          <p:nvPr/>
        </p:nvCxnSpPr>
        <p:spPr>
          <a:xfrm flipV="1">
            <a:off x="4240034" y="5428502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Đường nối Thẳng 102">
            <a:extLst>
              <a:ext uri="{FF2B5EF4-FFF2-40B4-BE49-F238E27FC236}">
                <a16:creationId xmlns:a16="http://schemas.microsoft.com/office/drawing/2014/main" id="{E72A5C5E-0D5B-59CA-4E87-A9ABCA6CCA20}"/>
              </a:ext>
            </a:extLst>
          </p:cNvPr>
          <p:cNvCxnSpPr>
            <a:cxnSpLocks/>
          </p:cNvCxnSpPr>
          <p:nvPr/>
        </p:nvCxnSpPr>
        <p:spPr>
          <a:xfrm flipV="1">
            <a:off x="2780310" y="5182234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E515DB5-62B3-E3B7-8BC4-3D1B77C5E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76590"/>
          <a:stretch/>
        </p:blipFill>
        <p:spPr>
          <a:xfrm>
            <a:off x="0" y="34088"/>
            <a:ext cx="3949956" cy="230193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531FAE-8032-144D-DB33-A48D9610B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3409" t="10000" r="-257"/>
          <a:stretch/>
        </p:blipFill>
        <p:spPr>
          <a:xfrm>
            <a:off x="381000" y="2116072"/>
            <a:ext cx="17373600" cy="2775907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FBE7764C-BFE2-D6FF-630D-8FD614BD7405}"/>
              </a:ext>
            </a:extLst>
          </p:cNvPr>
          <p:cNvGrpSpPr/>
          <p:nvPr/>
        </p:nvGrpSpPr>
        <p:grpSpPr>
          <a:xfrm>
            <a:off x="678661" y="5200607"/>
            <a:ext cx="3568417" cy="2492151"/>
            <a:chOff x="3341414" y="4865391"/>
            <a:chExt cx="6929802" cy="4839712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126EC705-9133-60D0-CAB0-2AA49C0CCF4A}"/>
                </a:ext>
              </a:extLst>
            </p:cNvPr>
            <p:cNvSpPr/>
            <p:nvPr/>
          </p:nvSpPr>
          <p:spPr>
            <a:xfrm>
              <a:off x="7045934" y="5045668"/>
              <a:ext cx="3225282" cy="316862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Lef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DEF87E33-92C6-8055-AF8A-5BE77BB03490}"/>
                </a:ext>
              </a:extLst>
            </p:cNvPr>
            <p:cNvSpPr/>
            <p:nvPr/>
          </p:nvSpPr>
          <p:spPr>
            <a:xfrm>
              <a:off x="4937248" y="5347676"/>
              <a:ext cx="3225282" cy="316862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161AD974-E4A2-5877-96E1-50FB4D5431D9}"/>
                </a:ext>
              </a:extLst>
            </p:cNvPr>
            <p:cNvSpPr/>
            <p:nvPr/>
          </p:nvSpPr>
          <p:spPr>
            <a:xfrm>
              <a:off x="3341414" y="6360700"/>
              <a:ext cx="3352104" cy="328680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D91CAA01-73F5-F3B1-E2ED-7E6C8B1CA6BF}"/>
                </a:ext>
              </a:extLst>
            </p:cNvPr>
            <p:cNvCxnSpPr>
              <a:cxnSpLocks/>
            </p:cNvCxnSpPr>
            <p:nvPr/>
          </p:nvCxnSpPr>
          <p:spPr>
            <a:xfrm>
              <a:off x="5787153" y="5932191"/>
              <a:ext cx="0" cy="3200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4339ECA0-09D7-04A7-D8C5-17FD6B390634}"/>
                </a:ext>
              </a:extLst>
            </p:cNvPr>
            <p:cNvSpPr/>
            <p:nvPr/>
          </p:nvSpPr>
          <p:spPr>
            <a:xfrm>
              <a:off x="5704570" y="4865391"/>
              <a:ext cx="4438777" cy="1893061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579" h="1684421">
                  <a:moveTo>
                    <a:pt x="1780674" y="0"/>
                  </a:moveTo>
                  <a:lnTo>
                    <a:pt x="5173579" y="457200"/>
                  </a:lnTo>
                  <a:lnTo>
                    <a:pt x="3477126" y="1684421"/>
                  </a:lnTo>
                  <a:lnTo>
                    <a:pt x="0" y="1118937"/>
                  </a:lnTo>
                  <a:lnTo>
                    <a:pt x="178067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0F1B7171-1D23-1BCC-AE21-76DE8392CC36}"/>
                </a:ext>
              </a:extLst>
            </p:cNvPr>
            <p:cNvSpPr/>
            <p:nvPr/>
          </p:nvSpPr>
          <p:spPr>
            <a:xfrm>
              <a:off x="5704569" y="7771476"/>
              <a:ext cx="4438777" cy="1933627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720516"/>
                <a:gd name="connsiteX1" fmla="*/ 5173579 w 5173579"/>
                <a:gd name="connsiteY1" fmla="*/ 457200 h 1720516"/>
                <a:gd name="connsiteX2" fmla="*/ 3501190 w 5173579"/>
                <a:gd name="connsiteY2" fmla="*/ 1720516 h 1720516"/>
                <a:gd name="connsiteX3" fmla="*/ 0 w 5173579"/>
                <a:gd name="connsiteY3" fmla="*/ 1118937 h 1720516"/>
                <a:gd name="connsiteX4" fmla="*/ 1780674 w 5173579"/>
                <a:gd name="connsiteY4" fmla="*/ 0 h 17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579" h="1720516">
                  <a:moveTo>
                    <a:pt x="1780674" y="0"/>
                  </a:moveTo>
                  <a:lnTo>
                    <a:pt x="5173579" y="457200"/>
                  </a:lnTo>
                  <a:lnTo>
                    <a:pt x="3501190" y="1720516"/>
                  </a:lnTo>
                  <a:lnTo>
                    <a:pt x="0" y="1118937"/>
                  </a:lnTo>
                  <a:lnTo>
                    <a:pt x="178067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244447E-E2C9-0925-C209-8E7AD8D43DE7}"/>
              </a:ext>
            </a:extLst>
          </p:cNvPr>
          <p:cNvGrpSpPr/>
          <p:nvPr/>
        </p:nvGrpSpPr>
        <p:grpSpPr>
          <a:xfrm>
            <a:off x="2297565" y="4693247"/>
            <a:ext cx="2746662" cy="2297115"/>
            <a:chOff x="4405575" y="5219700"/>
            <a:chExt cx="2746662" cy="2297115"/>
          </a:xfrm>
        </p:grpSpPr>
        <p:sp>
          <p:nvSpPr>
            <p:cNvPr id="31" name="Freeform 2">
              <a:extLst>
                <a:ext uri="{FF2B5EF4-FFF2-40B4-BE49-F238E27FC236}">
                  <a16:creationId xmlns:a16="http://schemas.microsoft.com/office/drawing/2014/main" id="{C53B68F6-FED7-E7E6-3B59-F03CF36C0CE2}"/>
                </a:ext>
              </a:extLst>
            </p:cNvPr>
            <p:cNvSpPr/>
            <p:nvPr/>
          </p:nvSpPr>
          <p:spPr>
            <a:xfrm>
              <a:off x="4405575" y="5468047"/>
              <a:ext cx="1660820" cy="1631645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11F9F160-F6CF-227A-21B1-256F9E553B10}"/>
                </a:ext>
              </a:extLst>
            </p:cNvPr>
            <p:cNvSpPr/>
            <p:nvPr/>
          </p:nvSpPr>
          <p:spPr>
            <a:xfrm>
              <a:off x="5491417" y="5312531"/>
              <a:ext cx="1660820" cy="1631645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Lef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B963BC5-91DB-A30D-5B16-073782D4AC81}"/>
                </a:ext>
              </a:extLst>
            </p:cNvPr>
            <p:cNvSpPr/>
            <p:nvPr/>
          </p:nvSpPr>
          <p:spPr>
            <a:xfrm>
              <a:off x="4888164" y="5219700"/>
              <a:ext cx="2198230" cy="764099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  <a:gd name="connsiteX0" fmla="*/ 1780674 w 5173579"/>
                <a:gd name="connsiteY0" fmla="*/ 0 h 1292847"/>
                <a:gd name="connsiteX1" fmla="*/ 5173579 w 5173579"/>
                <a:gd name="connsiteY1" fmla="*/ 457200 h 1292847"/>
                <a:gd name="connsiteX2" fmla="*/ 3351143 w 5173579"/>
                <a:gd name="connsiteY2" fmla="*/ 1292847 h 1292847"/>
                <a:gd name="connsiteX3" fmla="*/ 0 w 5173579"/>
                <a:gd name="connsiteY3" fmla="*/ 1118937 h 1292847"/>
                <a:gd name="connsiteX4" fmla="*/ 1780674 w 5173579"/>
                <a:gd name="connsiteY4" fmla="*/ 0 h 1292847"/>
                <a:gd name="connsiteX0" fmla="*/ 1339736 w 4732641"/>
                <a:gd name="connsiteY0" fmla="*/ 0 h 1292847"/>
                <a:gd name="connsiteX1" fmla="*/ 4732641 w 4732641"/>
                <a:gd name="connsiteY1" fmla="*/ 457200 h 1292847"/>
                <a:gd name="connsiteX2" fmla="*/ 2910205 w 4732641"/>
                <a:gd name="connsiteY2" fmla="*/ 1292847 h 1292847"/>
                <a:gd name="connsiteX3" fmla="*/ 0 w 4732641"/>
                <a:gd name="connsiteY3" fmla="*/ 857887 h 1292847"/>
                <a:gd name="connsiteX4" fmla="*/ 1339736 w 4732641"/>
                <a:gd name="connsiteY4" fmla="*/ 0 h 1292847"/>
                <a:gd name="connsiteX0" fmla="*/ 1582700 w 4975605"/>
                <a:gd name="connsiteY0" fmla="*/ 0 h 1292847"/>
                <a:gd name="connsiteX1" fmla="*/ 4975605 w 4975605"/>
                <a:gd name="connsiteY1" fmla="*/ 457200 h 1292847"/>
                <a:gd name="connsiteX2" fmla="*/ 3153169 w 4975605"/>
                <a:gd name="connsiteY2" fmla="*/ 1292847 h 1292847"/>
                <a:gd name="connsiteX3" fmla="*/ 0 w 4975605"/>
                <a:gd name="connsiteY3" fmla="*/ 912845 h 1292847"/>
                <a:gd name="connsiteX4" fmla="*/ 1582700 w 4975605"/>
                <a:gd name="connsiteY4" fmla="*/ 0 h 1292847"/>
                <a:gd name="connsiteX0" fmla="*/ 1582700 w 4975605"/>
                <a:gd name="connsiteY0" fmla="*/ 0 h 1320325"/>
                <a:gd name="connsiteX1" fmla="*/ 4975605 w 4975605"/>
                <a:gd name="connsiteY1" fmla="*/ 457200 h 1320325"/>
                <a:gd name="connsiteX2" fmla="*/ 3162166 w 4975605"/>
                <a:gd name="connsiteY2" fmla="*/ 1320325 h 1320325"/>
                <a:gd name="connsiteX3" fmla="*/ 0 w 4975605"/>
                <a:gd name="connsiteY3" fmla="*/ 912845 h 1320325"/>
                <a:gd name="connsiteX4" fmla="*/ 1582700 w 4975605"/>
                <a:gd name="connsiteY4" fmla="*/ 0 h 1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605" h="1320325">
                  <a:moveTo>
                    <a:pt x="1582700" y="0"/>
                  </a:moveTo>
                  <a:lnTo>
                    <a:pt x="4975605" y="457200"/>
                  </a:lnTo>
                  <a:lnTo>
                    <a:pt x="3162166" y="1320325"/>
                  </a:lnTo>
                  <a:lnTo>
                    <a:pt x="0" y="912845"/>
                  </a:lnTo>
                  <a:lnTo>
                    <a:pt x="15827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">
              <a:extLst>
                <a:ext uri="{FF2B5EF4-FFF2-40B4-BE49-F238E27FC236}">
                  <a16:creationId xmlns:a16="http://schemas.microsoft.com/office/drawing/2014/main" id="{B9BC8A48-2A01-DCF9-3D8A-8A23E692D4EA}"/>
                </a:ext>
              </a:extLst>
            </p:cNvPr>
            <p:cNvSpPr/>
            <p:nvPr/>
          </p:nvSpPr>
          <p:spPr>
            <a:xfrm>
              <a:off x="4887753" y="6752716"/>
              <a:ext cx="2198230" cy="764099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  <a:gd name="connsiteX0" fmla="*/ 1780674 w 5173579"/>
                <a:gd name="connsiteY0" fmla="*/ 0 h 1292847"/>
                <a:gd name="connsiteX1" fmla="*/ 5173579 w 5173579"/>
                <a:gd name="connsiteY1" fmla="*/ 457200 h 1292847"/>
                <a:gd name="connsiteX2" fmla="*/ 3351143 w 5173579"/>
                <a:gd name="connsiteY2" fmla="*/ 1292847 h 1292847"/>
                <a:gd name="connsiteX3" fmla="*/ 0 w 5173579"/>
                <a:gd name="connsiteY3" fmla="*/ 1118937 h 1292847"/>
                <a:gd name="connsiteX4" fmla="*/ 1780674 w 5173579"/>
                <a:gd name="connsiteY4" fmla="*/ 0 h 1292847"/>
                <a:gd name="connsiteX0" fmla="*/ 1339736 w 4732641"/>
                <a:gd name="connsiteY0" fmla="*/ 0 h 1292847"/>
                <a:gd name="connsiteX1" fmla="*/ 4732641 w 4732641"/>
                <a:gd name="connsiteY1" fmla="*/ 457200 h 1292847"/>
                <a:gd name="connsiteX2" fmla="*/ 2910205 w 4732641"/>
                <a:gd name="connsiteY2" fmla="*/ 1292847 h 1292847"/>
                <a:gd name="connsiteX3" fmla="*/ 0 w 4732641"/>
                <a:gd name="connsiteY3" fmla="*/ 857887 h 1292847"/>
                <a:gd name="connsiteX4" fmla="*/ 1339736 w 4732641"/>
                <a:gd name="connsiteY4" fmla="*/ 0 h 1292847"/>
                <a:gd name="connsiteX0" fmla="*/ 1582700 w 4975605"/>
                <a:gd name="connsiteY0" fmla="*/ 0 h 1292847"/>
                <a:gd name="connsiteX1" fmla="*/ 4975605 w 4975605"/>
                <a:gd name="connsiteY1" fmla="*/ 457200 h 1292847"/>
                <a:gd name="connsiteX2" fmla="*/ 3153169 w 4975605"/>
                <a:gd name="connsiteY2" fmla="*/ 1292847 h 1292847"/>
                <a:gd name="connsiteX3" fmla="*/ 0 w 4975605"/>
                <a:gd name="connsiteY3" fmla="*/ 912845 h 1292847"/>
                <a:gd name="connsiteX4" fmla="*/ 1582700 w 4975605"/>
                <a:gd name="connsiteY4" fmla="*/ 0 h 1292847"/>
                <a:gd name="connsiteX0" fmla="*/ 1582700 w 4975605"/>
                <a:gd name="connsiteY0" fmla="*/ 0 h 1320325"/>
                <a:gd name="connsiteX1" fmla="*/ 4975605 w 4975605"/>
                <a:gd name="connsiteY1" fmla="*/ 457200 h 1320325"/>
                <a:gd name="connsiteX2" fmla="*/ 3162166 w 4975605"/>
                <a:gd name="connsiteY2" fmla="*/ 1320325 h 1320325"/>
                <a:gd name="connsiteX3" fmla="*/ 0 w 4975605"/>
                <a:gd name="connsiteY3" fmla="*/ 912845 h 1320325"/>
                <a:gd name="connsiteX4" fmla="*/ 1582700 w 4975605"/>
                <a:gd name="connsiteY4" fmla="*/ 0 h 1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605" h="1320325">
                  <a:moveTo>
                    <a:pt x="1582700" y="0"/>
                  </a:moveTo>
                  <a:lnTo>
                    <a:pt x="4975605" y="457200"/>
                  </a:lnTo>
                  <a:lnTo>
                    <a:pt x="3162166" y="1320325"/>
                  </a:lnTo>
                  <a:lnTo>
                    <a:pt x="0" y="912845"/>
                  </a:lnTo>
                  <a:lnTo>
                    <a:pt x="15827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4FAE524-11CA-18EF-BA16-F705F491478D}"/>
              </a:ext>
            </a:extLst>
          </p:cNvPr>
          <p:cNvGrpSpPr/>
          <p:nvPr/>
        </p:nvGrpSpPr>
        <p:grpSpPr>
          <a:xfrm>
            <a:off x="3687729" y="4926010"/>
            <a:ext cx="3075941" cy="2297115"/>
            <a:chOff x="4405575" y="5219700"/>
            <a:chExt cx="3075941" cy="2297115"/>
          </a:xfrm>
        </p:grpSpPr>
        <p:sp>
          <p:nvSpPr>
            <p:cNvPr id="48" name="Freeform 2">
              <a:extLst>
                <a:ext uri="{FF2B5EF4-FFF2-40B4-BE49-F238E27FC236}">
                  <a16:creationId xmlns:a16="http://schemas.microsoft.com/office/drawing/2014/main" id="{4B9F01C2-28AC-DF17-9C8C-5F44EA1B6651}"/>
                </a:ext>
              </a:extLst>
            </p:cNvPr>
            <p:cNvSpPr/>
            <p:nvPr/>
          </p:nvSpPr>
          <p:spPr>
            <a:xfrm>
              <a:off x="4405575" y="5468047"/>
              <a:ext cx="1660820" cy="1631645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">
              <a:extLst>
                <a:ext uri="{FF2B5EF4-FFF2-40B4-BE49-F238E27FC236}">
                  <a16:creationId xmlns:a16="http://schemas.microsoft.com/office/drawing/2014/main" id="{84D4C271-D5DE-C689-8132-8AF04162EC1B}"/>
                </a:ext>
              </a:extLst>
            </p:cNvPr>
            <p:cNvSpPr/>
            <p:nvPr/>
          </p:nvSpPr>
          <p:spPr>
            <a:xfrm>
              <a:off x="5491417" y="5312531"/>
              <a:ext cx="1660820" cy="1631645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Lef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">
              <a:extLst>
                <a:ext uri="{FF2B5EF4-FFF2-40B4-BE49-F238E27FC236}">
                  <a16:creationId xmlns:a16="http://schemas.microsoft.com/office/drawing/2014/main" id="{81823A15-7F8E-0F28-D6CF-8971C0408435}"/>
                </a:ext>
              </a:extLst>
            </p:cNvPr>
            <p:cNvSpPr/>
            <p:nvPr/>
          </p:nvSpPr>
          <p:spPr>
            <a:xfrm>
              <a:off x="5820696" y="5651692"/>
              <a:ext cx="1660820" cy="1631645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">
              <a:extLst>
                <a:ext uri="{FF2B5EF4-FFF2-40B4-BE49-F238E27FC236}">
                  <a16:creationId xmlns:a16="http://schemas.microsoft.com/office/drawing/2014/main" id="{9A9F09A5-B504-9B97-7D92-E218DC940309}"/>
                </a:ext>
              </a:extLst>
            </p:cNvPr>
            <p:cNvSpPr/>
            <p:nvPr/>
          </p:nvSpPr>
          <p:spPr>
            <a:xfrm>
              <a:off x="4888164" y="5219700"/>
              <a:ext cx="2198230" cy="764099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  <a:gd name="connsiteX0" fmla="*/ 1780674 w 5173579"/>
                <a:gd name="connsiteY0" fmla="*/ 0 h 1292847"/>
                <a:gd name="connsiteX1" fmla="*/ 5173579 w 5173579"/>
                <a:gd name="connsiteY1" fmla="*/ 457200 h 1292847"/>
                <a:gd name="connsiteX2" fmla="*/ 3351143 w 5173579"/>
                <a:gd name="connsiteY2" fmla="*/ 1292847 h 1292847"/>
                <a:gd name="connsiteX3" fmla="*/ 0 w 5173579"/>
                <a:gd name="connsiteY3" fmla="*/ 1118937 h 1292847"/>
                <a:gd name="connsiteX4" fmla="*/ 1780674 w 5173579"/>
                <a:gd name="connsiteY4" fmla="*/ 0 h 1292847"/>
                <a:gd name="connsiteX0" fmla="*/ 1339736 w 4732641"/>
                <a:gd name="connsiteY0" fmla="*/ 0 h 1292847"/>
                <a:gd name="connsiteX1" fmla="*/ 4732641 w 4732641"/>
                <a:gd name="connsiteY1" fmla="*/ 457200 h 1292847"/>
                <a:gd name="connsiteX2" fmla="*/ 2910205 w 4732641"/>
                <a:gd name="connsiteY2" fmla="*/ 1292847 h 1292847"/>
                <a:gd name="connsiteX3" fmla="*/ 0 w 4732641"/>
                <a:gd name="connsiteY3" fmla="*/ 857887 h 1292847"/>
                <a:gd name="connsiteX4" fmla="*/ 1339736 w 4732641"/>
                <a:gd name="connsiteY4" fmla="*/ 0 h 1292847"/>
                <a:gd name="connsiteX0" fmla="*/ 1582700 w 4975605"/>
                <a:gd name="connsiteY0" fmla="*/ 0 h 1292847"/>
                <a:gd name="connsiteX1" fmla="*/ 4975605 w 4975605"/>
                <a:gd name="connsiteY1" fmla="*/ 457200 h 1292847"/>
                <a:gd name="connsiteX2" fmla="*/ 3153169 w 4975605"/>
                <a:gd name="connsiteY2" fmla="*/ 1292847 h 1292847"/>
                <a:gd name="connsiteX3" fmla="*/ 0 w 4975605"/>
                <a:gd name="connsiteY3" fmla="*/ 912845 h 1292847"/>
                <a:gd name="connsiteX4" fmla="*/ 1582700 w 4975605"/>
                <a:gd name="connsiteY4" fmla="*/ 0 h 1292847"/>
                <a:gd name="connsiteX0" fmla="*/ 1582700 w 4975605"/>
                <a:gd name="connsiteY0" fmla="*/ 0 h 1320325"/>
                <a:gd name="connsiteX1" fmla="*/ 4975605 w 4975605"/>
                <a:gd name="connsiteY1" fmla="*/ 457200 h 1320325"/>
                <a:gd name="connsiteX2" fmla="*/ 3162166 w 4975605"/>
                <a:gd name="connsiteY2" fmla="*/ 1320325 h 1320325"/>
                <a:gd name="connsiteX3" fmla="*/ 0 w 4975605"/>
                <a:gd name="connsiteY3" fmla="*/ 912845 h 1320325"/>
                <a:gd name="connsiteX4" fmla="*/ 1582700 w 4975605"/>
                <a:gd name="connsiteY4" fmla="*/ 0 h 1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605" h="1320325">
                  <a:moveTo>
                    <a:pt x="1582700" y="0"/>
                  </a:moveTo>
                  <a:lnTo>
                    <a:pt x="4975605" y="457200"/>
                  </a:lnTo>
                  <a:lnTo>
                    <a:pt x="3162166" y="1320325"/>
                  </a:lnTo>
                  <a:lnTo>
                    <a:pt x="0" y="912845"/>
                  </a:lnTo>
                  <a:lnTo>
                    <a:pt x="15827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">
              <a:extLst>
                <a:ext uri="{FF2B5EF4-FFF2-40B4-BE49-F238E27FC236}">
                  <a16:creationId xmlns:a16="http://schemas.microsoft.com/office/drawing/2014/main" id="{729657D1-D1F5-3173-C3B5-1AF11E10A153}"/>
                </a:ext>
              </a:extLst>
            </p:cNvPr>
            <p:cNvSpPr/>
            <p:nvPr/>
          </p:nvSpPr>
          <p:spPr>
            <a:xfrm>
              <a:off x="4887753" y="6752716"/>
              <a:ext cx="2198230" cy="764099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  <a:gd name="connsiteX0" fmla="*/ 1780674 w 5173579"/>
                <a:gd name="connsiteY0" fmla="*/ 0 h 1292847"/>
                <a:gd name="connsiteX1" fmla="*/ 5173579 w 5173579"/>
                <a:gd name="connsiteY1" fmla="*/ 457200 h 1292847"/>
                <a:gd name="connsiteX2" fmla="*/ 3351143 w 5173579"/>
                <a:gd name="connsiteY2" fmla="*/ 1292847 h 1292847"/>
                <a:gd name="connsiteX3" fmla="*/ 0 w 5173579"/>
                <a:gd name="connsiteY3" fmla="*/ 1118937 h 1292847"/>
                <a:gd name="connsiteX4" fmla="*/ 1780674 w 5173579"/>
                <a:gd name="connsiteY4" fmla="*/ 0 h 1292847"/>
                <a:gd name="connsiteX0" fmla="*/ 1339736 w 4732641"/>
                <a:gd name="connsiteY0" fmla="*/ 0 h 1292847"/>
                <a:gd name="connsiteX1" fmla="*/ 4732641 w 4732641"/>
                <a:gd name="connsiteY1" fmla="*/ 457200 h 1292847"/>
                <a:gd name="connsiteX2" fmla="*/ 2910205 w 4732641"/>
                <a:gd name="connsiteY2" fmla="*/ 1292847 h 1292847"/>
                <a:gd name="connsiteX3" fmla="*/ 0 w 4732641"/>
                <a:gd name="connsiteY3" fmla="*/ 857887 h 1292847"/>
                <a:gd name="connsiteX4" fmla="*/ 1339736 w 4732641"/>
                <a:gd name="connsiteY4" fmla="*/ 0 h 1292847"/>
                <a:gd name="connsiteX0" fmla="*/ 1582700 w 4975605"/>
                <a:gd name="connsiteY0" fmla="*/ 0 h 1292847"/>
                <a:gd name="connsiteX1" fmla="*/ 4975605 w 4975605"/>
                <a:gd name="connsiteY1" fmla="*/ 457200 h 1292847"/>
                <a:gd name="connsiteX2" fmla="*/ 3153169 w 4975605"/>
                <a:gd name="connsiteY2" fmla="*/ 1292847 h 1292847"/>
                <a:gd name="connsiteX3" fmla="*/ 0 w 4975605"/>
                <a:gd name="connsiteY3" fmla="*/ 912845 h 1292847"/>
                <a:gd name="connsiteX4" fmla="*/ 1582700 w 4975605"/>
                <a:gd name="connsiteY4" fmla="*/ 0 h 1292847"/>
                <a:gd name="connsiteX0" fmla="*/ 1582700 w 4975605"/>
                <a:gd name="connsiteY0" fmla="*/ 0 h 1320325"/>
                <a:gd name="connsiteX1" fmla="*/ 4975605 w 4975605"/>
                <a:gd name="connsiteY1" fmla="*/ 457200 h 1320325"/>
                <a:gd name="connsiteX2" fmla="*/ 3162166 w 4975605"/>
                <a:gd name="connsiteY2" fmla="*/ 1320325 h 1320325"/>
                <a:gd name="connsiteX3" fmla="*/ 0 w 4975605"/>
                <a:gd name="connsiteY3" fmla="*/ 912845 h 1320325"/>
                <a:gd name="connsiteX4" fmla="*/ 1582700 w 4975605"/>
                <a:gd name="connsiteY4" fmla="*/ 0 h 1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605" h="1320325">
                  <a:moveTo>
                    <a:pt x="1582700" y="0"/>
                  </a:moveTo>
                  <a:lnTo>
                    <a:pt x="4975605" y="457200"/>
                  </a:lnTo>
                  <a:lnTo>
                    <a:pt x="3162166" y="1320325"/>
                  </a:lnTo>
                  <a:lnTo>
                    <a:pt x="0" y="912845"/>
                  </a:lnTo>
                  <a:lnTo>
                    <a:pt x="15827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284DEED-AAF6-BE64-80AA-0FA38DBA5207}"/>
              </a:ext>
            </a:extLst>
          </p:cNvPr>
          <p:cNvGrpSpPr/>
          <p:nvPr/>
        </p:nvGrpSpPr>
        <p:grpSpPr>
          <a:xfrm>
            <a:off x="2228581" y="5424276"/>
            <a:ext cx="3949957" cy="2462491"/>
            <a:chOff x="3341414" y="4865391"/>
            <a:chExt cx="7670745" cy="4782113"/>
          </a:xfrm>
        </p:grpSpPr>
        <p:sp>
          <p:nvSpPr>
            <p:cNvPr id="55" name="Freeform 2">
              <a:extLst>
                <a:ext uri="{FF2B5EF4-FFF2-40B4-BE49-F238E27FC236}">
                  <a16:creationId xmlns:a16="http://schemas.microsoft.com/office/drawing/2014/main" id="{F0CB1E63-3F4C-1046-942F-8A647CCDEA48}"/>
                </a:ext>
              </a:extLst>
            </p:cNvPr>
            <p:cNvSpPr/>
            <p:nvPr/>
          </p:nvSpPr>
          <p:spPr>
            <a:xfrm>
              <a:off x="7045934" y="5045668"/>
              <a:ext cx="3225282" cy="316862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Lef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">
              <a:extLst>
                <a:ext uri="{FF2B5EF4-FFF2-40B4-BE49-F238E27FC236}">
                  <a16:creationId xmlns:a16="http://schemas.microsoft.com/office/drawing/2014/main" id="{B2AF7398-246F-EC2D-F3E1-C7F54BC78E9D}"/>
                </a:ext>
              </a:extLst>
            </p:cNvPr>
            <p:cNvSpPr/>
            <p:nvPr/>
          </p:nvSpPr>
          <p:spPr>
            <a:xfrm>
              <a:off x="4937248" y="5347676"/>
              <a:ext cx="3225282" cy="316862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">
              <a:extLst>
                <a:ext uri="{FF2B5EF4-FFF2-40B4-BE49-F238E27FC236}">
                  <a16:creationId xmlns:a16="http://schemas.microsoft.com/office/drawing/2014/main" id="{FF4A36B1-6D7F-C9F5-DA6B-A6A0A94342A4}"/>
                </a:ext>
              </a:extLst>
            </p:cNvPr>
            <p:cNvSpPr/>
            <p:nvPr/>
          </p:nvSpPr>
          <p:spPr>
            <a:xfrm>
              <a:off x="7786877" y="6106014"/>
              <a:ext cx="3225282" cy="2771092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">
              <a:extLst>
                <a:ext uri="{FF2B5EF4-FFF2-40B4-BE49-F238E27FC236}">
                  <a16:creationId xmlns:a16="http://schemas.microsoft.com/office/drawing/2014/main" id="{425032AA-2615-3536-C439-635EC52EFD28}"/>
                </a:ext>
              </a:extLst>
            </p:cNvPr>
            <p:cNvSpPr/>
            <p:nvPr/>
          </p:nvSpPr>
          <p:spPr>
            <a:xfrm>
              <a:off x="3341414" y="6360700"/>
              <a:ext cx="3352104" cy="3286804"/>
            </a:xfrm>
            <a:custGeom>
              <a:avLst/>
              <a:gdLst/>
              <a:ahLst/>
              <a:cxnLst/>
              <a:rect l="l" t="t" r="r" b="b"/>
              <a:pathLst>
                <a:path w="5486400" h="4114800">
                  <a:moveTo>
                    <a:pt x="0" y="0"/>
                  </a:moveTo>
                  <a:lnTo>
                    <a:pt x="5486400" y="0"/>
                  </a:lnTo>
                  <a:lnTo>
                    <a:pt x="5486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scene3d>
              <a:camera prst="isometricOffAxis2Right"/>
              <a:lightRig rig="threePt" dir="t"/>
            </a:scene3d>
          </p:spPr>
          <p:txBody>
            <a:bodyPr/>
            <a:lstStyle/>
            <a:p>
              <a:endParaRPr lang="en-US"/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B77DCC1E-E6FA-F0B6-26D7-BE5FD31A3C1B}"/>
                </a:ext>
              </a:extLst>
            </p:cNvPr>
            <p:cNvCxnSpPr>
              <a:cxnSpLocks/>
            </p:cNvCxnSpPr>
            <p:nvPr/>
          </p:nvCxnSpPr>
          <p:spPr>
            <a:xfrm>
              <a:off x="5787153" y="5932191"/>
              <a:ext cx="0" cy="3200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2">
              <a:extLst>
                <a:ext uri="{FF2B5EF4-FFF2-40B4-BE49-F238E27FC236}">
                  <a16:creationId xmlns:a16="http://schemas.microsoft.com/office/drawing/2014/main" id="{451BA79D-E537-A9B6-E4BE-EB97CBD25763}"/>
                </a:ext>
              </a:extLst>
            </p:cNvPr>
            <p:cNvSpPr/>
            <p:nvPr/>
          </p:nvSpPr>
          <p:spPr>
            <a:xfrm>
              <a:off x="5704570" y="4865391"/>
              <a:ext cx="4438777" cy="1893061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684421"/>
                <a:gd name="connsiteX1" fmla="*/ 5173579 w 5173579"/>
                <a:gd name="connsiteY1" fmla="*/ 457200 h 1684421"/>
                <a:gd name="connsiteX2" fmla="*/ 3477126 w 5173579"/>
                <a:gd name="connsiteY2" fmla="*/ 1684421 h 1684421"/>
                <a:gd name="connsiteX3" fmla="*/ 0 w 5173579"/>
                <a:gd name="connsiteY3" fmla="*/ 1118937 h 1684421"/>
                <a:gd name="connsiteX4" fmla="*/ 1780674 w 5173579"/>
                <a:gd name="connsiteY4" fmla="*/ 0 h 16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579" h="1684421">
                  <a:moveTo>
                    <a:pt x="1780674" y="0"/>
                  </a:moveTo>
                  <a:lnTo>
                    <a:pt x="5173579" y="457200"/>
                  </a:lnTo>
                  <a:lnTo>
                    <a:pt x="3477126" y="1684421"/>
                  </a:lnTo>
                  <a:lnTo>
                    <a:pt x="0" y="1118937"/>
                  </a:lnTo>
                  <a:lnTo>
                    <a:pt x="178067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">
              <a:extLst>
                <a:ext uri="{FF2B5EF4-FFF2-40B4-BE49-F238E27FC236}">
                  <a16:creationId xmlns:a16="http://schemas.microsoft.com/office/drawing/2014/main" id="{0450403B-AFB2-7075-58DF-85386E7560A4}"/>
                </a:ext>
              </a:extLst>
            </p:cNvPr>
            <p:cNvSpPr/>
            <p:nvPr/>
          </p:nvSpPr>
          <p:spPr>
            <a:xfrm>
              <a:off x="5704569" y="7771476"/>
              <a:ext cx="4438776" cy="1615581"/>
            </a:xfrm>
            <a:custGeom>
              <a:avLst/>
              <a:gdLst>
                <a:gd name="connsiteX0" fmla="*/ 0 w 5486400"/>
                <a:gd name="connsiteY0" fmla="*/ 0 h 4114800"/>
                <a:gd name="connsiteX1" fmla="*/ 5486400 w 5486400"/>
                <a:gd name="connsiteY1" fmla="*/ 0 h 4114800"/>
                <a:gd name="connsiteX2" fmla="*/ 5486400 w 5486400"/>
                <a:gd name="connsiteY2" fmla="*/ 4114800 h 4114800"/>
                <a:gd name="connsiteX3" fmla="*/ 0 w 5486400"/>
                <a:gd name="connsiteY3" fmla="*/ 4114800 h 4114800"/>
                <a:gd name="connsiteX4" fmla="*/ 0 w 5486400"/>
                <a:gd name="connsiteY4" fmla="*/ 0 h 4114800"/>
                <a:gd name="connsiteX0" fmla="*/ 0 w 9480884"/>
                <a:gd name="connsiteY0" fmla="*/ 0 h 4511842"/>
                <a:gd name="connsiteX1" fmla="*/ 9480884 w 9480884"/>
                <a:gd name="connsiteY1" fmla="*/ 397042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0 w 9480884"/>
                <a:gd name="connsiteY0" fmla="*/ 0 h 4511842"/>
                <a:gd name="connsiteX1" fmla="*/ 3392905 w 9480884"/>
                <a:gd name="connsiteY1" fmla="*/ 457200 h 4511842"/>
                <a:gd name="connsiteX2" fmla="*/ 9480884 w 9480884"/>
                <a:gd name="connsiteY2" fmla="*/ 4511842 h 4511842"/>
                <a:gd name="connsiteX3" fmla="*/ 3994484 w 9480884"/>
                <a:gd name="connsiteY3" fmla="*/ 4511842 h 4511842"/>
                <a:gd name="connsiteX4" fmla="*/ 0 w 9480884"/>
                <a:gd name="connsiteY4" fmla="*/ 0 h 4511842"/>
                <a:gd name="connsiteX0" fmla="*/ 1780674 w 11261558"/>
                <a:gd name="connsiteY0" fmla="*/ 0 h 4511842"/>
                <a:gd name="connsiteX1" fmla="*/ 5173579 w 11261558"/>
                <a:gd name="connsiteY1" fmla="*/ 457200 h 4511842"/>
                <a:gd name="connsiteX2" fmla="*/ 11261558 w 11261558"/>
                <a:gd name="connsiteY2" fmla="*/ 4511842 h 4511842"/>
                <a:gd name="connsiteX3" fmla="*/ 0 w 11261558"/>
                <a:gd name="connsiteY3" fmla="*/ 1118937 h 4511842"/>
                <a:gd name="connsiteX4" fmla="*/ 1780674 w 11261558"/>
                <a:gd name="connsiteY4" fmla="*/ 0 h 4511842"/>
                <a:gd name="connsiteX0" fmla="*/ 1780674 w 5173579"/>
                <a:gd name="connsiteY0" fmla="*/ 0 h 2069432"/>
                <a:gd name="connsiteX1" fmla="*/ 5173579 w 5173579"/>
                <a:gd name="connsiteY1" fmla="*/ 457200 h 2069432"/>
                <a:gd name="connsiteX2" fmla="*/ 3501190 w 5173579"/>
                <a:gd name="connsiteY2" fmla="*/ 2069432 h 2069432"/>
                <a:gd name="connsiteX3" fmla="*/ 0 w 5173579"/>
                <a:gd name="connsiteY3" fmla="*/ 1118937 h 2069432"/>
                <a:gd name="connsiteX4" fmla="*/ 1780674 w 5173579"/>
                <a:gd name="connsiteY4" fmla="*/ 0 h 2069432"/>
                <a:gd name="connsiteX0" fmla="*/ 1780674 w 5173579"/>
                <a:gd name="connsiteY0" fmla="*/ 0 h 1720516"/>
                <a:gd name="connsiteX1" fmla="*/ 5173579 w 5173579"/>
                <a:gd name="connsiteY1" fmla="*/ 457200 h 1720516"/>
                <a:gd name="connsiteX2" fmla="*/ 3501190 w 5173579"/>
                <a:gd name="connsiteY2" fmla="*/ 1720516 h 1720516"/>
                <a:gd name="connsiteX3" fmla="*/ 0 w 5173579"/>
                <a:gd name="connsiteY3" fmla="*/ 1118937 h 1720516"/>
                <a:gd name="connsiteX4" fmla="*/ 1780674 w 5173579"/>
                <a:gd name="connsiteY4" fmla="*/ 0 h 1720516"/>
                <a:gd name="connsiteX0" fmla="*/ 1780674 w 5173579"/>
                <a:gd name="connsiteY0" fmla="*/ 0 h 1437523"/>
                <a:gd name="connsiteX1" fmla="*/ 5173579 w 5173579"/>
                <a:gd name="connsiteY1" fmla="*/ 457200 h 1437523"/>
                <a:gd name="connsiteX2" fmla="*/ 3578419 w 5173579"/>
                <a:gd name="connsiteY2" fmla="*/ 1437523 h 1437523"/>
                <a:gd name="connsiteX3" fmla="*/ 0 w 5173579"/>
                <a:gd name="connsiteY3" fmla="*/ 1118937 h 1437523"/>
                <a:gd name="connsiteX4" fmla="*/ 1780674 w 5173579"/>
                <a:gd name="connsiteY4" fmla="*/ 0 h 143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579" h="1437523">
                  <a:moveTo>
                    <a:pt x="1780674" y="0"/>
                  </a:moveTo>
                  <a:lnTo>
                    <a:pt x="5173579" y="457200"/>
                  </a:lnTo>
                  <a:lnTo>
                    <a:pt x="3578419" y="1437523"/>
                  </a:lnTo>
                  <a:lnTo>
                    <a:pt x="0" y="1118937"/>
                  </a:lnTo>
                  <a:lnTo>
                    <a:pt x="178067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0C28DCF4-4D49-AE09-DC60-C3FA4D1E3B9C}"/>
              </a:ext>
            </a:extLst>
          </p:cNvPr>
          <p:cNvCxnSpPr>
            <a:cxnSpLocks/>
            <a:endCxn id="51" idx="0"/>
          </p:cNvCxnSpPr>
          <p:nvPr/>
        </p:nvCxnSpPr>
        <p:spPr>
          <a:xfrm flipV="1">
            <a:off x="3487985" y="4926010"/>
            <a:ext cx="1381572" cy="10641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CE4D90B1-0298-F932-663B-ADC7A2649E63}"/>
              </a:ext>
            </a:extLst>
          </p:cNvPr>
          <p:cNvCxnSpPr>
            <a:cxnSpLocks/>
            <a:stCxn id="35" idx="3"/>
            <a:endCxn id="60" idx="1"/>
          </p:cNvCxnSpPr>
          <p:nvPr/>
        </p:nvCxnSpPr>
        <p:spPr>
          <a:xfrm>
            <a:off x="2780154" y="5221529"/>
            <a:ext cx="2950999" cy="4673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Đường nối Thẳng 90">
            <a:extLst>
              <a:ext uri="{FF2B5EF4-FFF2-40B4-BE49-F238E27FC236}">
                <a16:creationId xmlns:a16="http://schemas.microsoft.com/office/drawing/2014/main" id="{9C184E1F-5470-6A16-581E-EDDE0536BD9A}"/>
              </a:ext>
            </a:extLst>
          </p:cNvPr>
          <p:cNvCxnSpPr>
            <a:cxnSpLocks/>
          </p:cNvCxnSpPr>
          <p:nvPr/>
        </p:nvCxnSpPr>
        <p:spPr>
          <a:xfrm>
            <a:off x="1949737" y="5769862"/>
            <a:ext cx="2946406" cy="5005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D17BB708-1C8B-ADEB-82EE-7CE233DA9413}"/>
              </a:ext>
            </a:extLst>
          </p:cNvPr>
          <p:cNvCxnSpPr>
            <a:cxnSpLocks/>
          </p:cNvCxnSpPr>
          <p:nvPr/>
        </p:nvCxnSpPr>
        <p:spPr>
          <a:xfrm>
            <a:off x="3452141" y="4686848"/>
            <a:ext cx="2946406" cy="5005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Đường nối Thẳng 92">
            <a:extLst>
              <a:ext uri="{FF2B5EF4-FFF2-40B4-BE49-F238E27FC236}">
                <a16:creationId xmlns:a16="http://schemas.microsoft.com/office/drawing/2014/main" id="{CC2CF270-643B-6B00-BC82-7705B9858EE7}"/>
              </a:ext>
            </a:extLst>
          </p:cNvPr>
          <p:cNvCxnSpPr>
            <a:cxnSpLocks/>
            <a:endCxn id="35" idx="0"/>
          </p:cNvCxnSpPr>
          <p:nvPr/>
        </p:nvCxnSpPr>
        <p:spPr>
          <a:xfrm flipV="1">
            <a:off x="1935273" y="4693247"/>
            <a:ext cx="1544120" cy="1080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Đường nối Thẳng 94">
            <a:extLst>
              <a:ext uri="{FF2B5EF4-FFF2-40B4-BE49-F238E27FC236}">
                <a16:creationId xmlns:a16="http://schemas.microsoft.com/office/drawing/2014/main" id="{FC7FB557-9BFF-3E18-DA04-EB9ED94AB4F4}"/>
              </a:ext>
            </a:extLst>
          </p:cNvPr>
          <p:cNvCxnSpPr>
            <a:cxnSpLocks/>
          </p:cNvCxnSpPr>
          <p:nvPr/>
        </p:nvCxnSpPr>
        <p:spPr>
          <a:xfrm flipV="1">
            <a:off x="4851026" y="5195369"/>
            <a:ext cx="1544120" cy="1080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Đường nối Thẳng 96">
            <a:extLst>
              <a:ext uri="{FF2B5EF4-FFF2-40B4-BE49-F238E27FC236}">
                <a16:creationId xmlns:a16="http://schemas.microsoft.com/office/drawing/2014/main" id="{E02B90F5-FF9F-EBA8-EE63-2323769E6884}"/>
              </a:ext>
            </a:extLst>
          </p:cNvPr>
          <p:cNvCxnSpPr>
            <a:cxnSpLocks/>
            <a:stCxn id="53" idx="1"/>
            <a:endCxn id="51" idx="1"/>
          </p:cNvCxnSpPr>
          <p:nvPr/>
        </p:nvCxnSpPr>
        <p:spPr>
          <a:xfrm flipV="1">
            <a:off x="6368137" y="5190601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Đường nối Thẳng 99">
            <a:extLst>
              <a:ext uri="{FF2B5EF4-FFF2-40B4-BE49-F238E27FC236}">
                <a16:creationId xmlns:a16="http://schemas.microsoft.com/office/drawing/2014/main" id="{5A716D09-FFF8-A03D-6816-AC6144D1DB66}"/>
              </a:ext>
            </a:extLst>
          </p:cNvPr>
          <p:cNvCxnSpPr>
            <a:cxnSpLocks/>
          </p:cNvCxnSpPr>
          <p:nvPr/>
        </p:nvCxnSpPr>
        <p:spPr>
          <a:xfrm flipV="1">
            <a:off x="5691011" y="5679947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Đường nối Thẳng 100">
            <a:extLst>
              <a:ext uri="{FF2B5EF4-FFF2-40B4-BE49-F238E27FC236}">
                <a16:creationId xmlns:a16="http://schemas.microsoft.com/office/drawing/2014/main" id="{1B391552-DD9C-83A4-8F42-C96C05650A14}"/>
              </a:ext>
            </a:extLst>
          </p:cNvPr>
          <p:cNvCxnSpPr>
            <a:cxnSpLocks/>
          </p:cNvCxnSpPr>
          <p:nvPr/>
        </p:nvCxnSpPr>
        <p:spPr>
          <a:xfrm flipV="1">
            <a:off x="4876953" y="6649386"/>
            <a:ext cx="1544120" cy="1080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Đường nối Thẳng 101">
            <a:extLst>
              <a:ext uri="{FF2B5EF4-FFF2-40B4-BE49-F238E27FC236}">
                <a16:creationId xmlns:a16="http://schemas.microsoft.com/office/drawing/2014/main" id="{AA5A89AE-B56A-DF6E-4D2D-CE4C0426B1F7}"/>
              </a:ext>
            </a:extLst>
          </p:cNvPr>
          <p:cNvCxnSpPr>
            <a:cxnSpLocks/>
          </p:cNvCxnSpPr>
          <p:nvPr/>
        </p:nvCxnSpPr>
        <p:spPr>
          <a:xfrm flipV="1">
            <a:off x="4893430" y="6220199"/>
            <a:ext cx="411" cy="1533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Hình chữ nhật: Góc Tròn 106">
            <a:extLst>
              <a:ext uri="{FF2B5EF4-FFF2-40B4-BE49-F238E27FC236}">
                <a16:creationId xmlns:a16="http://schemas.microsoft.com/office/drawing/2014/main" id="{252F843B-E5AF-5CFB-25F2-CC573D998E2D}"/>
              </a:ext>
            </a:extLst>
          </p:cNvPr>
          <p:cNvSpPr/>
          <p:nvPr/>
        </p:nvSpPr>
        <p:spPr>
          <a:xfrm>
            <a:off x="6972340" y="5457255"/>
            <a:ext cx="10864585" cy="2976749"/>
          </a:xfrm>
          <a:prstGeom prst="roundRect">
            <a:avLst>
              <a:gd name="adj" fmla="val 6509"/>
            </a:avLst>
          </a:prstGeom>
          <a:solidFill>
            <a:srgbClr val="FFFDEB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ysClr val="windowText" lastClr="000000"/>
                </a:solidFill>
              </a:rPr>
              <a:t>Với cách lắp ráp này sẽ có 4 vách chung. Vì thế, sẽ tiết kiệm được 4 tấm lưới. </a:t>
            </a:r>
            <a:endParaRPr lang="en-US" sz="5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5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F3D1ADA-E507-B8B0-3EDC-AACAC3A6CAA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93523"/>
            <a:ext cx="18288000" cy="2111516"/>
            <a:chOff x="0" y="8193523"/>
            <a:chExt cx="18288000" cy="2111516"/>
          </a:xfrm>
        </p:grpSpPr>
        <p:sp>
          <p:nvSpPr>
            <p:cNvPr id="2" name="Freeform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47661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9022" y="8193523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7"/>
                  </a:lnTo>
                  <a:lnTo>
                    <a:pt x="0" y="2093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6683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38044" y="8211562"/>
              <a:ext cx="3949956" cy="2093477"/>
            </a:xfrm>
            <a:custGeom>
              <a:avLst/>
              <a:gdLst/>
              <a:ahLst/>
              <a:cxnLst/>
              <a:rect l="l" t="t" r="r" b="b"/>
              <a:pathLst>
                <a:path w="3949956" h="2093477">
                  <a:moveTo>
                    <a:pt x="0" y="0"/>
                  </a:moveTo>
                  <a:lnTo>
                    <a:pt x="3949956" y="0"/>
                  </a:lnTo>
                  <a:lnTo>
                    <a:pt x="3949956" y="2093476"/>
                  </a:lnTo>
                  <a:lnTo>
                    <a:pt x="0" y="209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8D2C1-876D-7769-C4A1-A29E90C4B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63" y="190500"/>
            <a:ext cx="17872686" cy="2819400"/>
          </a:xfrm>
          <a:prstGeom prst="rect">
            <a:avLst/>
          </a:prstGeom>
        </p:spPr>
      </p:pic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B34196B9-9041-13D7-ED7A-EC577E37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3949956" y="3162300"/>
            <a:ext cx="9729537" cy="54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1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1033</TotalTime>
  <Words>323</Words>
  <Application>Microsoft Office PowerPoint</Application>
  <PresentationFormat>Tùy chỉnh</PresentationFormat>
  <Paragraphs>32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Calibri</vt:lpstr>
      <vt:lpstr>#9Slide02 Noi dung dai</vt:lpstr>
      <vt:lpstr>#9Slide02 Tieu de dai</vt:lpstr>
      <vt:lpstr>Arial</vt:lpstr>
      <vt:lpstr>Office Theme</vt:lpstr>
      <vt:lpstr>2_Office Theme</vt:lpstr>
      <vt:lpstr>1_Chủ đề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quả ngọt</dc:title>
  <dc:subject>9Slide.vn</dc:subject>
  <dc:creator>Hi There</dc:creator>
  <dc:description>9Slide.vn</dc:description>
  <cp:lastModifiedBy>Do Thanh Nhan</cp:lastModifiedBy>
  <cp:revision>37</cp:revision>
  <dcterms:created xsi:type="dcterms:W3CDTF">2006-08-16T00:00:00Z</dcterms:created>
  <dcterms:modified xsi:type="dcterms:W3CDTF">2023-10-13T03:59:51Z</dcterms:modified>
  <cp:category>9Slide.vn</cp:category>
  <dc:identifier>DAFqNt_XBVA</dc:identifier>
</cp:coreProperties>
</file>